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0" r:id="rId3"/>
    <p:sldId id="259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5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8FF"/>
    <a:srgbClr val="7CA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5117-CE6E-4671-B14E-C9D5B5857C24}" type="datetimeFigureOut">
              <a:rPr lang="zh-CN" altLang="en-US" smtClean="0"/>
              <a:t>24/04/17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F17BA-BA7A-496C-832A-77A81E14F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1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0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0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8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9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6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2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594F-007C-4B14-9EDA-6CA324581E67}" type="datetimeFigureOut">
              <a:rPr lang="ko-KR" altLang="en-US" smtClean="0"/>
              <a:t>24/04/17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2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36096" y="4869160"/>
            <a:ext cx="5228442" cy="836712"/>
            <a:chOff x="206896" y="216024"/>
            <a:chExt cx="5228442" cy="8367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梅昕麟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1728192" cy="17281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27784" y="2180763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002060"/>
                </a:solidFill>
              </a:rPr>
              <a:t>REACT</a:t>
            </a:r>
            <a:r>
              <a:rPr lang="en-US" altLang="zh-CN" sz="7200" dirty="0" smtClean="0">
                <a:solidFill>
                  <a:srgbClr val="00D8FF"/>
                </a:solidFill>
              </a:rPr>
              <a:t> </a:t>
            </a:r>
            <a:endParaRPr lang="zh-CN" alt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7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意义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59632" y="1700808"/>
            <a:ext cx="727280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]</a:t>
            </a: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跨平台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9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7"/>
          <a:stretch/>
        </p:blipFill>
        <p:spPr>
          <a:xfrm>
            <a:off x="4283968" y="2512640"/>
            <a:ext cx="4876800" cy="4345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020" y="2096473"/>
            <a:ext cx="662473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rgbClr val="002060"/>
                </a:solidFill>
              </a:rPr>
              <a:t>T</a:t>
            </a:r>
            <a:r>
              <a:rPr lang="en-US" altLang="ko-KR" sz="9600" dirty="0" smtClean="0">
                <a:solidFill>
                  <a:srgbClr val="7CA7C5"/>
                </a:solidFill>
              </a:rPr>
              <a:t>hank you</a:t>
            </a:r>
            <a:endParaRPr lang="ko-KR" altLang="en-US" sz="6000" dirty="0">
              <a:solidFill>
                <a:srgbClr val="7C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4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88" y="4379928"/>
            <a:ext cx="3962400" cy="2505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874684"/>
            <a:ext cx="4464496" cy="64633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目录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27584" y="1584030"/>
            <a:ext cx="5228442" cy="836712"/>
            <a:chOff x="206896" y="216024"/>
            <a:chExt cx="5228442" cy="8367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React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介绍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2556838"/>
            <a:ext cx="5228442" cy="836712"/>
            <a:chOff x="206896" y="216024"/>
            <a:chExt cx="5228442" cy="8367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核心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特性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27584" y="3434980"/>
            <a:ext cx="5228442" cy="836712"/>
            <a:chOff x="206896" y="216024"/>
            <a:chExt cx="5228442" cy="83671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对前端的贡献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" name="그룹 11"/>
          <p:cNvGrpSpPr/>
          <p:nvPr/>
        </p:nvGrpSpPr>
        <p:grpSpPr>
          <a:xfrm>
            <a:off x="824798" y="4369181"/>
            <a:ext cx="5228442" cy="836712"/>
            <a:chOff x="206896" y="216024"/>
            <a:chExt cx="5228442" cy="836712"/>
          </a:xfrm>
        </p:grpSpPr>
        <p:pic>
          <p:nvPicPr>
            <p:cNvPr id="17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8" name="TextBox 13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4.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Flux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架构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80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446449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介绍</a:t>
            </a:r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特点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3" name="그룹 5"/>
          <p:cNvGrpSpPr/>
          <p:nvPr/>
        </p:nvGrpSpPr>
        <p:grpSpPr>
          <a:xfrm>
            <a:off x="759514" y="4038584"/>
            <a:ext cx="5224504" cy="836712"/>
            <a:chOff x="206896" y="216024"/>
            <a:chExt cx="5224504" cy="836712"/>
          </a:xfrm>
        </p:grpSpPr>
        <p:pic>
          <p:nvPicPr>
            <p:cNvPr id="14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5" name="TextBox 7"/>
            <p:cNvSpPr txBox="1"/>
            <p:nvPr/>
          </p:nvSpPr>
          <p:spPr>
            <a:xfrm>
              <a:off x="966904" y="34199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1.3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涉及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平台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10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59632" y="1700808"/>
            <a:ext cx="72728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由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facebook</a:t>
            </a:r>
            <a:r>
              <a:rPr lang="zh-CN" altLang="en-US" sz="2400" dirty="0" smtClean="0">
                <a:solidFill>
                  <a:srgbClr val="002060"/>
                </a:solidFill>
              </a:rPr>
              <a:t>开发，</a:t>
            </a:r>
            <a:r>
              <a:rPr lang="zh-CN" altLang="en-US" sz="2400" dirty="0">
                <a:solidFill>
                  <a:srgbClr val="002060"/>
                </a:solidFill>
              </a:rPr>
              <a:t>于</a:t>
            </a:r>
            <a:r>
              <a:rPr lang="en-US" altLang="zh-CN" sz="2400" dirty="0">
                <a:solidFill>
                  <a:srgbClr val="002060"/>
                </a:solidFill>
              </a:rPr>
              <a:t>2013</a:t>
            </a:r>
            <a:r>
              <a:rPr lang="zh-CN" altLang="en-US" sz="2400" dirty="0">
                <a:solidFill>
                  <a:srgbClr val="002060"/>
                </a:solidFill>
              </a:rPr>
              <a:t>年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>
                <a:solidFill>
                  <a:srgbClr val="002060"/>
                </a:solidFill>
              </a:rPr>
              <a:t>月开</a:t>
            </a:r>
            <a:r>
              <a:rPr lang="zh-CN" altLang="en-US" sz="2400" dirty="0" smtClean="0">
                <a:solidFill>
                  <a:srgbClr val="002060"/>
                </a:solidFill>
              </a:rPr>
              <a:t>源，</a:t>
            </a:r>
            <a:r>
              <a:rPr lang="zh-CN" altLang="en-US" sz="2400" dirty="0">
                <a:solidFill>
                  <a:srgbClr val="002060"/>
                </a:solidFill>
              </a:rPr>
              <a:t>现在已发布到</a:t>
            </a:r>
            <a:r>
              <a:rPr lang="en-US" altLang="zh-CN" sz="2400" dirty="0">
                <a:solidFill>
                  <a:srgbClr val="002060"/>
                </a:solidFill>
              </a:rPr>
              <a:t>V15.5.4</a:t>
            </a:r>
          </a:p>
          <a:p>
            <a:pPr marL="342900" indent="-342900">
              <a:spcAft>
                <a:spcPts val="3000"/>
              </a:spcAft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React</a:t>
            </a:r>
            <a:r>
              <a:rPr lang="zh-CN" altLang="en-US" sz="2400" dirty="0" smtClean="0">
                <a:solidFill>
                  <a:srgbClr val="002060"/>
                </a:solidFill>
              </a:rPr>
              <a:t>加</a:t>
            </a:r>
            <a:r>
              <a:rPr lang="en-US" altLang="zh-CN" sz="2400" dirty="0" smtClean="0">
                <a:solidFill>
                  <a:srgbClr val="002060"/>
                </a:solidFill>
              </a:rPr>
              <a:t>flux</a:t>
            </a:r>
            <a:r>
              <a:rPr lang="zh-CN" altLang="en-US" sz="2400" dirty="0" smtClean="0">
                <a:solidFill>
                  <a:srgbClr val="002060"/>
                </a:solidFill>
              </a:rPr>
              <a:t>能让数据流向更容易被预测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</a:rPr>
              <a:t>View library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88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特点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59632" y="1700808"/>
            <a:ext cx="727280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声明式设计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高效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002060"/>
                </a:solidFill>
              </a:rPr>
              <a:t>状态机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002060"/>
                </a:solidFill>
              </a:rPr>
              <a:t>数据驱动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涉及平台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59632" y="1700808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web</a:t>
            </a:r>
            <a:r>
              <a:rPr lang="zh-CN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-- react (react-canvas)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Andorid</a:t>
            </a:r>
            <a:r>
              <a:rPr lang="zh-CN" altLang="en-US" sz="2400" dirty="0" smtClean="0">
                <a:solidFill>
                  <a:srgbClr val="002060"/>
                </a:solidFill>
              </a:rPr>
              <a:t>和</a:t>
            </a:r>
            <a:r>
              <a:rPr lang="en-US" altLang="zh-CN" sz="2400" dirty="0" smtClean="0">
                <a:solidFill>
                  <a:srgbClr val="002060"/>
                </a:solidFill>
              </a:rPr>
              <a:t>IOS -- react-native(</a:t>
            </a:r>
            <a:r>
              <a:rPr lang="en-US" altLang="zh-CN" sz="2000" dirty="0" smtClean="0">
                <a:solidFill>
                  <a:srgbClr val="002060"/>
                </a:solidFill>
              </a:rPr>
              <a:t>learn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once</a:t>
            </a:r>
            <a:r>
              <a:rPr lang="en-US" altLang="zh-CN" sz="2000" dirty="0" err="1">
                <a:solidFill>
                  <a:srgbClr val="002060"/>
                </a:solidFill>
              </a:rPr>
              <a:t>,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write</a:t>
            </a:r>
            <a:r>
              <a:rPr lang="en-US" altLang="zh-CN" sz="2000" dirty="0" smtClean="0">
                <a:solidFill>
                  <a:srgbClr val="002060"/>
                </a:solidFill>
              </a:rPr>
              <a:t> anywhere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桌面应用 </a:t>
            </a:r>
            <a:r>
              <a:rPr lang="en-US" altLang="zh-CN" sz="2400" dirty="0">
                <a:solidFill>
                  <a:srgbClr val="002060"/>
                </a:solidFill>
              </a:rPr>
              <a:t>-- react-native-desktop</a:t>
            </a: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VR -- react-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vr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spcAft>
                <a:spcPts val="3000"/>
              </a:spcAft>
            </a:pPr>
            <a:r>
              <a:rPr lang="en-US" altLang="zh-CN" sz="2400" dirty="0" smtClean="0">
                <a:solidFill>
                  <a:srgbClr val="002060"/>
                </a:solidFill>
              </a:rPr>
              <a:t>5.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ReactXP</a:t>
            </a:r>
            <a:r>
              <a:rPr lang="en-US" altLang="zh-CN" sz="2400" dirty="0" smtClean="0">
                <a:solidFill>
                  <a:srgbClr val="002060"/>
                </a:solidFill>
              </a:rPr>
              <a:t>(</a:t>
            </a:r>
            <a:r>
              <a:rPr lang="en-US" altLang="zh-CN" sz="2000" dirty="0" smtClean="0">
                <a:solidFill>
                  <a:srgbClr val="002060"/>
                </a:solidFill>
              </a:rPr>
              <a:t>iOS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Android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Web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Windows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42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5904656" cy="2308324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核心</a:t>
            </a:r>
            <a:r>
              <a:rPr lang="zh-CN" altLang="en-US" sz="48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特性</a:t>
            </a:r>
            <a:endParaRPr lang="ko-KR" altLang="en-US" sz="4800" dirty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 </a:t>
              </a:r>
              <a:r>
                <a:rPr lang="en-US" altLang="zh-CN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92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026" name="Picture 2" descr="sort-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6734"/>
            <a:ext cx="776822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32886" y="4725144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原始做法：针对性修改需要更新的</a:t>
            </a:r>
            <a:r>
              <a:rPr lang="en-US" altLang="zh-CN" dirty="0" err="1">
                <a:solidFill>
                  <a:srgbClr val="002060"/>
                </a:solidFill>
              </a:rPr>
              <a:t>dom</a:t>
            </a:r>
            <a:r>
              <a:rPr lang="zh-CN" altLang="en-US" dirty="0">
                <a:solidFill>
                  <a:srgbClr val="002060"/>
                </a:solidFill>
              </a:rPr>
              <a:t>节点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2886" y="5187860"/>
            <a:ext cx="7203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Mvvm</a:t>
            </a:r>
            <a:r>
              <a:rPr lang="zh-CN" altLang="en-US" dirty="0" smtClean="0">
                <a:solidFill>
                  <a:srgbClr val="002060"/>
                </a:solidFill>
              </a:rPr>
              <a:t>框架做法：视图和状态分离，通过声明</a:t>
            </a:r>
            <a:r>
              <a:rPr lang="en-US" altLang="zh-CN" dirty="0" err="1" smtClean="0">
                <a:solidFill>
                  <a:srgbClr val="002060"/>
                </a:solidFill>
              </a:rPr>
              <a:t>dom</a:t>
            </a:r>
            <a:r>
              <a:rPr lang="zh-CN" altLang="en-US" dirty="0" smtClean="0">
                <a:solidFill>
                  <a:srgbClr val="002060"/>
                </a:solidFill>
              </a:rPr>
              <a:t>节点和状态的关联</a:t>
            </a:r>
            <a:r>
              <a:rPr lang="zh-CN" altLang="en-US" dirty="0" smtClean="0">
                <a:solidFill>
                  <a:srgbClr val="002060"/>
                </a:solidFill>
              </a:rPr>
              <a:t>，</a:t>
            </a:r>
          </a:p>
          <a:p>
            <a:r>
              <a:rPr lang="zh-CN" altLang="en-US" dirty="0" smtClean="0">
                <a:solidFill>
                  <a:srgbClr val="002060"/>
                </a:solidFill>
              </a:rPr>
              <a:t>	</a:t>
            </a:r>
            <a:r>
              <a:rPr lang="en-US" altLang="zh-CN" smtClean="0">
                <a:solidFill>
                  <a:srgbClr val="002060"/>
                </a:solidFill>
              </a:rPr>
              <a:t>               </a:t>
            </a:r>
            <a:r>
              <a:rPr lang="zh-CN" altLang="en-US" smtClean="0">
                <a:solidFill>
                  <a:srgbClr val="002060"/>
                </a:solidFill>
              </a:rPr>
              <a:t>由框架进</a:t>
            </a:r>
            <a:r>
              <a:rPr lang="zh-CN" altLang="en-US" dirty="0" smtClean="0">
                <a:solidFill>
                  <a:srgbClr val="002060"/>
                </a:solidFill>
              </a:rPr>
              <a:t>行更新。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9552" y="5877272"/>
            <a:ext cx="501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react</a:t>
            </a:r>
            <a:r>
              <a:rPr lang="zh-CN" altLang="en-US" dirty="0" smtClean="0">
                <a:solidFill>
                  <a:srgbClr val="002060"/>
                </a:solidFill>
              </a:rPr>
              <a:t>做法：状态更变，直接重新渲染整个</a:t>
            </a:r>
            <a:r>
              <a:rPr lang="en-US" altLang="zh-CN" dirty="0" err="1" smtClean="0">
                <a:solidFill>
                  <a:srgbClr val="002060"/>
                </a:solidFill>
              </a:rPr>
              <a:t>dom</a:t>
            </a:r>
            <a:r>
              <a:rPr lang="zh-CN" altLang="en-US" dirty="0">
                <a:solidFill>
                  <a:srgbClr val="002060"/>
                </a:solidFill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56716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irtual DOM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2426690" y="1831132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Virtual DOM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220072" y="1831132"/>
            <a:ext cx="1584176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Real DOM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133527" y="2209174"/>
            <a:ext cx="963884" cy="1080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1735" y="1941711"/>
            <a:ext cx="8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Diff</a:t>
            </a:r>
            <a:r>
              <a:rPr lang="zh-CN" altLang="en-US" sz="1400" dirty="0" smtClean="0"/>
              <a:t>算法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75856" y="2695228"/>
            <a:ext cx="0" cy="4860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53" y="3356992"/>
            <a:ext cx="4844606" cy="24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2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177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test</cp:lastModifiedBy>
  <cp:revision>33</cp:revision>
  <dcterms:created xsi:type="dcterms:W3CDTF">2011-05-26T00:37:07Z</dcterms:created>
  <dcterms:modified xsi:type="dcterms:W3CDTF">2017-04-23T16:19:07Z</dcterms:modified>
</cp:coreProperties>
</file>