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theme" Target="theme/theme1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viewProps" Target="viewProps.xml" /><Relationship Id="rId5" Type="http://schemas.openxmlformats.org/officeDocument/2006/relationships/presProps" Target="presProps.xml" /><Relationship Id="rId4" Type="http://schemas.openxmlformats.org/officeDocument/2006/relationships/slide" Target="slides/slide3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3/10/2023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3/10/2023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3/10/2023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3/10/2023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3/10/2023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3/10/2023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3/10/2023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21" Type="http://schemas.openxmlformats.org/officeDocument/2006/relationships/image" Target="../media/image4.png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20" Type="http://schemas.openxmlformats.org/officeDocument/2006/relationships/image" Target="../media/image3.png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19" Type="http://schemas.openxmlformats.org/officeDocument/2006/relationships/image" Target="../media/image2.png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Relationship Id="rId22" Type="http://schemas.openxmlformats.org/officeDocument/2006/relationships/image" Target="../media/image5.png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3/10/2023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065AD-2D58-A055-E11A-472AF7A78B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/>
              <a:t>Анна</a:t>
            </a:r>
            <a:r>
              <a:rPr lang="en-GB" dirty="0"/>
              <a:t> </a:t>
            </a:r>
            <a:r>
              <a:rPr lang="en-GB" dirty="0" err="1"/>
              <a:t>Ахматова</a:t>
            </a:r>
            <a:r>
              <a:rPr lang="en-GB" dirty="0"/>
              <a:t> 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E02021-6CD2-02CD-735D-96F47D52CB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Цикл стихотворений “Стихи о </a:t>
            </a:r>
            <a:r>
              <a:rPr lang="en-GB" dirty="0" err="1"/>
              <a:t>Петербурге</a:t>
            </a:r>
            <a:r>
              <a:rPr lang="en-GB" dirty="0"/>
              <a:t>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4603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F0CAC-070D-5793-A097-FCECE56A3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err="1"/>
              <a:t>Вновь</a:t>
            </a:r>
            <a:r>
              <a:rPr lang="en-GB" dirty="0"/>
              <a:t> </a:t>
            </a:r>
            <a:r>
              <a:rPr lang="en-GB" dirty="0" err="1"/>
              <a:t>Исакий</a:t>
            </a:r>
            <a:r>
              <a:rPr lang="en-GB" dirty="0"/>
              <a:t> в </a:t>
            </a:r>
            <a:r>
              <a:rPr lang="en-GB" dirty="0" err="1"/>
              <a:t>облаченье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15BE70-B24E-9A41-044A-A8796EEFC1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GB" dirty="0" err="1"/>
              <a:t>Вновь</a:t>
            </a:r>
            <a:r>
              <a:rPr lang="en-GB" dirty="0"/>
              <a:t> </a:t>
            </a:r>
            <a:r>
              <a:rPr lang="en-GB" dirty="0" err="1"/>
              <a:t>Исакий</a:t>
            </a:r>
            <a:r>
              <a:rPr lang="en-GB" dirty="0"/>
              <a:t> в </a:t>
            </a:r>
            <a:r>
              <a:rPr lang="en-GB" dirty="0" err="1"/>
              <a:t>облаченье</a:t>
            </a:r>
            <a:r>
              <a:rPr lang="en-GB" dirty="0"/>
              <a:t>
</a:t>
            </a:r>
            <a:r>
              <a:rPr lang="en-GB" dirty="0" err="1"/>
              <a:t>Из</a:t>
            </a:r>
            <a:r>
              <a:rPr lang="en-GB" dirty="0"/>
              <a:t> </a:t>
            </a:r>
            <a:r>
              <a:rPr lang="en-GB" dirty="0" err="1"/>
              <a:t>литого</a:t>
            </a:r>
            <a:r>
              <a:rPr lang="en-GB" dirty="0"/>
              <a:t> </a:t>
            </a:r>
            <a:r>
              <a:rPr lang="en-GB" dirty="0" err="1"/>
              <a:t>серебра</a:t>
            </a:r>
            <a:r>
              <a:rPr lang="en-GB" dirty="0"/>
              <a:t>.
</a:t>
            </a:r>
            <a:r>
              <a:rPr lang="en-GB" dirty="0" err="1"/>
              <a:t>Стынет</a:t>
            </a:r>
            <a:r>
              <a:rPr lang="en-GB" dirty="0"/>
              <a:t> в </a:t>
            </a:r>
            <a:r>
              <a:rPr lang="en-GB" dirty="0" err="1"/>
              <a:t>грозном</a:t>
            </a:r>
            <a:r>
              <a:rPr lang="en-GB" dirty="0"/>
              <a:t> </a:t>
            </a:r>
            <a:r>
              <a:rPr lang="en-GB" dirty="0" err="1"/>
              <a:t>нетерпенье</a:t>
            </a:r>
            <a:r>
              <a:rPr lang="en-GB" dirty="0"/>
              <a:t>
</a:t>
            </a:r>
            <a:r>
              <a:rPr lang="en-GB" dirty="0" err="1"/>
              <a:t>Конь</a:t>
            </a:r>
            <a:r>
              <a:rPr lang="en-GB" dirty="0"/>
              <a:t> </a:t>
            </a:r>
            <a:r>
              <a:rPr lang="en-GB" dirty="0" err="1"/>
              <a:t>Великого</a:t>
            </a:r>
            <a:r>
              <a:rPr lang="en-GB" dirty="0"/>
              <a:t> </a:t>
            </a:r>
            <a:r>
              <a:rPr lang="en-GB" dirty="0" err="1"/>
              <a:t>Петра</a:t>
            </a:r>
            <a:r>
              <a:rPr lang="en-GB" dirty="0"/>
              <a:t>.
</a:t>
            </a:r>
            <a:r>
              <a:rPr lang="en-GB" dirty="0" err="1"/>
              <a:t>Ветер</a:t>
            </a:r>
            <a:r>
              <a:rPr lang="en-GB" dirty="0"/>
              <a:t> </a:t>
            </a:r>
            <a:r>
              <a:rPr lang="en-GB" dirty="0" err="1"/>
              <a:t>душный</a:t>
            </a:r>
            <a:r>
              <a:rPr lang="en-GB" dirty="0"/>
              <a:t> и </a:t>
            </a:r>
            <a:r>
              <a:rPr lang="en-GB" dirty="0" err="1"/>
              <a:t>суровый</a:t>
            </a:r>
            <a:r>
              <a:rPr lang="en-GB" dirty="0"/>
              <a:t>
С </a:t>
            </a:r>
            <a:r>
              <a:rPr lang="en-GB" dirty="0" err="1"/>
              <a:t>чёрных</a:t>
            </a:r>
            <a:r>
              <a:rPr lang="en-GB" dirty="0"/>
              <a:t> </a:t>
            </a:r>
            <a:r>
              <a:rPr lang="en-GB" dirty="0" err="1"/>
              <a:t>труб</a:t>
            </a:r>
            <a:r>
              <a:rPr lang="en-GB" dirty="0"/>
              <a:t> </a:t>
            </a:r>
            <a:r>
              <a:rPr lang="en-GB" dirty="0" err="1"/>
              <a:t>сметает</a:t>
            </a:r>
            <a:r>
              <a:rPr lang="en-GB" dirty="0"/>
              <a:t> </a:t>
            </a:r>
            <a:r>
              <a:rPr lang="en-GB" dirty="0" err="1"/>
              <a:t>гарь</a:t>
            </a:r>
            <a:r>
              <a:rPr lang="en-GB" dirty="0"/>
              <a:t>…
</a:t>
            </a:r>
            <a:r>
              <a:rPr lang="en-GB" dirty="0" err="1"/>
              <a:t>Ах</a:t>
            </a:r>
            <a:r>
              <a:rPr lang="en-GB" dirty="0"/>
              <a:t>! </a:t>
            </a:r>
            <a:r>
              <a:rPr lang="az-Cyrl-AZ" dirty="0"/>
              <a:t>С</a:t>
            </a:r>
            <a:r>
              <a:rPr lang="en-GB" dirty="0" err="1"/>
              <a:t>воей</a:t>
            </a:r>
            <a:r>
              <a:rPr lang="en-GB" dirty="0"/>
              <a:t> </a:t>
            </a:r>
            <a:r>
              <a:rPr lang="en-GB" dirty="0" err="1"/>
              <a:t>столицей</a:t>
            </a:r>
            <a:r>
              <a:rPr lang="en-GB" dirty="0"/>
              <a:t> </a:t>
            </a:r>
            <a:r>
              <a:rPr lang="en-GB" dirty="0" err="1"/>
              <a:t>новой</a:t>
            </a:r>
            <a:r>
              <a:rPr lang="en-GB" dirty="0"/>
              <a:t>
</a:t>
            </a:r>
            <a:r>
              <a:rPr lang="en-GB" dirty="0" err="1"/>
              <a:t>Недоволен</a:t>
            </a:r>
            <a:r>
              <a:rPr lang="en-GB" dirty="0"/>
              <a:t> </a:t>
            </a:r>
            <a:r>
              <a:rPr lang="en-GB" dirty="0" err="1"/>
              <a:t>государь</a:t>
            </a:r>
            <a:r>
              <a:rPr lang="en-GB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657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2D03A-25D1-6C32-66A4-9BCE71966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err="1"/>
              <a:t>Сердце</a:t>
            </a:r>
            <a:r>
              <a:rPr lang="en-GB" dirty="0"/>
              <a:t> </a:t>
            </a:r>
            <a:r>
              <a:rPr lang="en-GB" dirty="0" err="1"/>
              <a:t>бьётся</a:t>
            </a:r>
            <a:r>
              <a:rPr lang="en-GB" dirty="0"/>
              <a:t> </a:t>
            </a:r>
            <a:r>
              <a:rPr lang="en-GB" dirty="0" err="1"/>
              <a:t>ровно</a:t>
            </a:r>
            <a:r>
              <a:rPr lang="en-GB" dirty="0"/>
              <a:t>, </a:t>
            </a:r>
            <a:r>
              <a:rPr lang="en-GB" dirty="0" err="1"/>
              <a:t>мерно</a:t>
            </a:r>
            <a:r>
              <a:rPr lang="en-GB" dirty="0"/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D959FB-14CF-6C2C-55D2-45144273A6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03312" y="2060574"/>
            <a:ext cx="4396339" cy="4195763"/>
          </a:xfrm>
        </p:spPr>
        <p:txBody>
          <a:bodyPr>
            <a:normAutofit fontScale="77500" lnSpcReduction="20000"/>
          </a:bodyPr>
          <a:lstStyle/>
          <a:p>
            <a:pPr marL="0" indent="0" algn="ctr">
              <a:buNone/>
            </a:pPr>
            <a:r>
              <a:rPr lang="en-GB" dirty="0" err="1"/>
              <a:t>Сердце</a:t>
            </a:r>
            <a:r>
              <a:rPr lang="en-GB" dirty="0"/>
              <a:t> </a:t>
            </a:r>
            <a:r>
              <a:rPr lang="en-GB" dirty="0" err="1"/>
              <a:t>бьётся</a:t>
            </a:r>
            <a:r>
              <a:rPr lang="en-GB" dirty="0"/>
              <a:t> </a:t>
            </a:r>
            <a:r>
              <a:rPr lang="en-GB" dirty="0" err="1"/>
              <a:t>ровно</a:t>
            </a:r>
            <a:r>
              <a:rPr lang="en-GB" dirty="0"/>
              <a:t>, </a:t>
            </a:r>
            <a:r>
              <a:rPr lang="en-GB" dirty="0" err="1"/>
              <a:t>мерно</a:t>
            </a:r>
            <a:r>
              <a:rPr lang="en-GB" dirty="0"/>
              <a:t>.
</a:t>
            </a:r>
            <a:r>
              <a:rPr lang="en-GB" dirty="0" err="1"/>
              <a:t>Что</a:t>
            </a:r>
            <a:r>
              <a:rPr lang="en-GB" dirty="0"/>
              <a:t> </a:t>
            </a:r>
            <a:r>
              <a:rPr lang="en-GB" dirty="0" err="1"/>
              <a:t>мне</a:t>
            </a:r>
            <a:r>
              <a:rPr lang="en-GB" dirty="0"/>
              <a:t> </a:t>
            </a:r>
            <a:r>
              <a:rPr lang="en-GB" dirty="0" err="1"/>
              <a:t>долгие</a:t>
            </a:r>
            <a:r>
              <a:rPr lang="en-GB" dirty="0"/>
              <a:t> </a:t>
            </a:r>
            <a:r>
              <a:rPr lang="en-GB" dirty="0" err="1"/>
              <a:t>года</a:t>
            </a:r>
            <a:r>
              <a:rPr lang="en-GB" dirty="0"/>
              <a:t>!
</a:t>
            </a:r>
            <a:r>
              <a:rPr lang="en-GB" dirty="0" err="1"/>
              <a:t>Ведь</a:t>
            </a:r>
            <a:r>
              <a:rPr lang="en-GB" dirty="0"/>
              <a:t> </a:t>
            </a:r>
            <a:r>
              <a:rPr lang="en-GB" dirty="0" err="1"/>
              <a:t>под</a:t>
            </a:r>
            <a:r>
              <a:rPr lang="en-GB" dirty="0"/>
              <a:t> </a:t>
            </a:r>
            <a:r>
              <a:rPr lang="en-GB" dirty="0" err="1"/>
              <a:t>аркой</a:t>
            </a:r>
            <a:r>
              <a:rPr lang="en-GB" dirty="0"/>
              <a:t> </a:t>
            </a:r>
            <a:r>
              <a:rPr lang="en-GB" dirty="0" err="1"/>
              <a:t>на</a:t>
            </a:r>
            <a:r>
              <a:rPr lang="en-GB" dirty="0"/>
              <a:t> </a:t>
            </a:r>
            <a:r>
              <a:rPr lang="en-GB" dirty="0" err="1"/>
              <a:t>Галерной</a:t>
            </a:r>
            <a:r>
              <a:rPr lang="en-GB" dirty="0"/>
              <a:t>
</a:t>
            </a:r>
            <a:r>
              <a:rPr lang="en-GB" dirty="0" err="1"/>
              <a:t>Наши</a:t>
            </a:r>
            <a:r>
              <a:rPr lang="en-GB" dirty="0"/>
              <a:t> </a:t>
            </a:r>
            <a:r>
              <a:rPr lang="en-GB" dirty="0" err="1"/>
              <a:t>тени</a:t>
            </a:r>
            <a:r>
              <a:rPr lang="en-GB" dirty="0"/>
              <a:t> </a:t>
            </a:r>
            <a:r>
              <a:rPr lang="en-GB" dirty="0" err="1"/>
              <a:t>навсегда</a:t>
            </a:r>
            <a:r>
              <a:rPr lang="en-GB" dirty="0"/>
              <a:t>.
</a:t>
            </a:r>
            <a:r>
              <a:rPr lang="en-GB" dirty="0" err="1"/>
              <a:t>Сквозь</a:t>
            </a:r>
            <a:r>
              <a:rPr lang="en-GB" dirty="0"/>
              <a:t> </a:t>
            </a:r>
            <a:r>
              <a:rPr lang="en-GB" dirty="0" err="1"/>
              <a:t>опущенные</a:t>
            </a:r>
            <a:r>
              <a:rPr lang="en-GB" dirty="0"/>
              <a:t> </a:t>
            </a:r>
            <a:r>
              <a:rPr lang="en-GB" dirty="0" err="1"/>
              <a:t>веки</a:t>
            </a:r>
            <a:r>
              <a:rPr lang="en-GB" dirty="0"/>
              <a:t>
</a:t>
            </a:r>
            <a:r>
              <a:rPr lang="en-GB" dirty="0" err="1"/>
              <a:t>Вижу</a:t>
            </a:r>
            <a:r>
              <a:rPr lang="en-GB" dirty="0"/>
              <a:t>, </a:t>
            </a:r>
            <a:r>
              <a:rPr lang="en-GB" dirty="0" err="1"/>
              <a:t>вижу</a:t>
            </a:r>
            <a:r>
              <a:rPr lang="en-GB" dirty="0"/>
              <a:t>, </a:t>
            </a:r>
            <a:r>
              <a:rPr lang="en-GB" dirty="0" err="1"/>
              <a:t>ты</a:t>
            </a:r>
            <a:r>
              <a:rPr lang="en-GB" dirty="0"/>
              <a:t> </a:t>
            </a:r>
            <a:r>
              <a:rPr lang="en-GB" dirty="0" err="1"/>
              <a:t>со</a:t>
            </a:r>
            <a:r>
              <a:rPr lang="en-GB" dirty="0"/>
              <a:t> </a:t>
            </a:r>
            <a:r>
              <a:rPr lang="en-GB" dirty="0" err="1"/>
              <a:t>мной</a:t>
            </a:r>
            <a:r>
              <a:rPr lang="en-GB" dirty="0"/>
              <a:t>,
И в </a:t>
            </a:r>
            <a:r>
              <a:rPr lang="en-GB" dirty="0" err="1"/>
              <a:t>руке</a:t>
            </a:r>
            <a:r>
              <a:rPr lang="en-GB" dirty="0"/>
              <a:t> </a:t>
            </a:r>
            <a:r>
              <a:rPr lang="en-GB" dirty="0" err="1"/>
              <a:t>твоей</a:t>
            </a:r>
            <a:r>
              <a:rPr lang="en-GB" dirty="0"/>
              <a:t> </a:t>
            </a:r>
            <a:r>
              <a:rPr lang="en-GB" dirty="0" err="1"/>
              <a:t>навеки</a:t>
            </a:r>
            <a:r>
              <a:rPr lang="en-GB" dirty="0"/>
              <a:t>
</a:t>
            </a:r>
            <a:r>
              <a:rPr lang="en-GB" dirty="0" err="1"/>
              <a:t>Нераскрытый</a:t>
            </a:r>
            <a:r>
              <a:rPr lang="en-GB" dirty="0"/>
              <a:t> </a:t>
            </a:r>
            <a:r>
              <a:rPr lang="en-GB" dirty="0" err="1"/>
              <a:t>веер</a:t>
            </a:r>
            <a:r>
              <a:rPr lang="en-GB" dirty="0"/>
              <a:t> </a:t>
            </a:r>
            <a:r>
              <a:rPr lang="en-GB" dirty="0" err="1"/>
              <a:t>мой</a:t>
            </a:r>
            <a:r>
              <a:rPr lang="en-GB" dirty="0"/>
              <a:t>.
</a:t>
            </a:r>
            <a:r>
              <a:rPr lang="en-GB" dirty="0" err="1"/>
              <a:t>Оттого</a:t>
            </a:r>
            <a:r>
              <a:rPr lang="en-GB" dirty="0"/>
              <a:t>, </a:t>
            </a:r>
            <a:r>
              <a:rPr lang="en-GB" dirty="0" err="1"/>
              <a:t>что</a:t>
            </a:r>
            <a:r>
              <a:rPr lang="en-GB" dirty="0"/>
              <a:t> </a:t>
            </a:r>
            <a:r>
              <a:rPr lang="en-GB" dirty="0" err="1"/>
              <a:t>стали</a:t>
            </a:r>
            <a:r>
              <a:rPr lang="en-GB" dirty="0"/>
              <a:t> </a:t>
            </a:r>
            <a:r>
              <a:rPr lang="en-GB" dirty="0" err="1"/>
              <a:t>рядом</a:t>
            </a:r>
            <a:r>
              <a:rPr lang="en-GB" dirty="0"/>
              <a:t>
</a:t>
            </a:r>
            <a:r>
              <a:rPr lang="en-GB" dirty="0" err="1"/>
              <a:t>Мы</a:t>
            </a:r>
            <a:r>
              <a:rPr lang="en-GB" dirty="0"/>
              <a:t> в </a:t>
            </a:r>
            <a:r>
              <a:rPr lang="en-GB" dirty="0" err="1"/>
              <a:t>блаженный</a:t>
            </a:r>
            <a:r>
              <a:rPr lang="en-GB" dirty="0"/>
              <a:t> </a:t>
            </a:r>
            <a:r>
              <a:rPr lang="en-GB" dirty="0" err="1"/>
              <a:t>миг</a:t>
            </a:r>
            <a:r>
              <a:rPr lang="en-GB" dirty="0"/>
              <a:t> </a:t>
            </a:r>
            <a:r>
              <a:rPr lang="en-GB" dirty="0" err="1"/>
              <a:t>чудес</a:t>
            </a:r>
            <a:r>
              <a:rPr lang="en-GB" dirty="0"/>
              <a:t>,
В </a:t>
            </a:r>
            <a:r>
              <a:rPr lang="en-GB" dirty="0" err="1"/>
              <a:t>миг</a:t>
            </a:r>
            <a:r>
              <a:rPr lang="en-GB" dirty="0"/>
              <a:t>, </a:t>
            </a:r>
            <a:r>
              <a:rPr lang="en-GB" dirty="0" err="1"/>
              <a:t>когда</a:t>
            </a:r>
            <a:r>
              <a:rPr lang="en-GB" dirty="0"/>
              <a:t> </a:t>
            </a:r>
            <a:r>
              <a:rPr lang="en-GB" dirty="0" err="1"/>
              <a:t>над</a:t>
            </a:r>
            <a:r>
              <a:rPr lang="en-GB" dirty="0"/>
              <a:t> </a:t>
            </a:r>
            <a:r>
              <a:rPr lang="en-GB" dirty="0" err="1"/>
              <a:t>Летним</a:t>
            </a:r>
            <a:r>
              <a:rPr lang="en-GB" dirty="0"/>
              <a:t> </a:t>
            </a:r>
            <a:r>
              <a:rPr lang="en-GB" dirty="0" err="1"/>
              <a:t>садом</a:t>
            </a:r>
            <a:r>
              <a:rPr lang="en-GB" dirty="0"/>
              <a:t>
</a:t>
            </a:r>
            <a:r>
              <a:rPr lang="en-GB" dirty="0" err="1"/>
              <a:t>Месяц</a:t>
            </a:r>
            <a:r>
              <a:rPr lang="en-GB" dirty="0"/>
              <a:t> </a:t>
            </a:r>
            <a:r>
              <a:rPr lang="en-GB" dirty="0" err="1"/>
              <a:t>розовый</a:t>
            </a:r>
            <a:r>
              <a:rPr lang="en-GB" dirty="0"/>
              <a:t> </a:t>
            </a:r>
            <a:r>
              <a:rPr lang="en-GB" dirty="0" err="1"/>
              <a:t>воскрес</a:t>
            </a:r>
            <a:r>
              <a:rPr lang="en-GB" dirty="0"/>
              <a:t>, —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D0784E3-1FB2-27F2-6E81-B5CDD17A8A3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pPr marL="0" indent="0" algn="ctr">
              <a:buNone/>
            </a:pPr>
            <a:r>
              <a:rPr lang="en-GB" dirty="0" err="1"/>
              <a:t>Мне</a:t>
            </a:r>
            <a:r>
              <a:rPr lang="en-GB" dirty="0"/>
              <a:t> </a:t>
            </a:r>
            <a:r>
              <a:rPr lang="en-GB" dirty="0" err="1"/>
              <a:t>не</a:t>
            </a:r>
            <a:r>
              <a:rPr lang="en-GB" dirty="0"/>
              <a:t> </a:t>
            </a:r>
            <a:r>
              <a:rPr lang="en-GB" dirty="0" err="1"/>
              <a:t>надо</a:t>
            </a:r>
            <a:r>
              <a:rPr lang="en-GB" dirty="0"/>
              <a:t> </a:t>
            </a:r>
            <a:r>
              <a:rPr lang="en-GB" dirty="0" err="1"/>
              <a:t>ожиданий</a:t>
            </a:r>
            <a:r>
              <a:rPr lang="en-GB" dirty="0"/>
              <a:t>
У </a:t>
            </a:r>
            <a:r>
              <a:rPr lang="en-GB" dirty="0" err="1"/>
              <a:t>постылого</a:t>
            </a:r>
            <a:r>
              <a:rPr lang="en-GB" dirty="0"/>
              <a:t> </a:t>
            </a:r>
            <a:r>
              <a:rPr lang="en-GB" dirty="0" err="1"/>
              <a:t>окна</a:t>
            </a:r>
            <a:r>
              <a:rPr lang="en-GB" dirty="0"/>
              <a:t>
И </a:t>
            </a:r>
            <a:r>
              <a:rPr lang="en-GB" dirty="0" err="1"/>
              <a:t>томительных</a:t>
            </a:r>
            <a:r>
              <a:rPr lang="en-GB" dirty="0"/>
              <a:t> </a:t>
            </a:r>
            <a:r>
              <a:rPr lang="en-GB" dirty="0" err="1"/>
              <a:t>свиданий</a:t>
            </a:r>
            <a:r>
              <a:rPr lang="en-GB" dirty="0"/>
              <a:t>.
</a:t>
            </a:r>
            <a:r>
              <a:rPr lang="en-GB" dirty="0" err="1"/>
              <a:t>Вся</a:t>
            </a:r>
            <a:r>
              <a:rPr lang="en-GB" dirty="0"/>
              <a:t> </a:t>
            </a:r>
            <a:r>
              <a:rPr lang="en-GB" dirty="0" err="1"/>
              <a:t>любовь</a:t>
            </a:r>
            <a:r>
              <a:rPr lang="en-GB" dirty="0"/>
              <a:t> </a:t>
            </a:r>
            <a:r>
              <a:rPr lang="en-GB" dirty="0" err="1"/>
              <a:t>утолена</a:t>
            </a:r>
            <a:r>
              <a:rPr lang="en-GB" dirty="0"/>
              <a:t>.
</a:t>
            </a:r>
            <a:r>
              <a:rPr lang="en-GB" dirty="0" err="1"/>
              <a:t>Ты</a:t>
            </a:r>
            <a:r>
              <a:rPr lang="en-GB" dirty="0"/>
              <a:t> </a:t>
            </a:r>
            <a:r>
              <a:rPr lang="en-GB" dirty="0" err="1"/>
              <a:t>свободен</a:t>
            </a:r>
            <a:r>
              <a:rPr lang="en-GB" dirty="0"/>
              <a:t>, я </a:t>
            </a:r>
            <a:r>
              <a:rPr lang="en-GB" dirty="0" err="1"/>
              <a:t>свободна</a:t>
            </a:r>
            <a:r>
              <a:rPr lang="en-GB" dirty="0"/>
              <a:t>,
</a:t>
            </a:r>
            <a:r>
              <a:rPr lang="en-GB" dirty="0" err="1"/>
              <a:t>Завтра</a:t>
            </a:r>
            <a:r>
              <a:rPr lang="en-GB" dirty="0"/>
              <a:t> </a:t>
            </a:r>
            <a:r>
              <a:rPr lang="en-GB" dirty="0" err="1"/>
              <a:t>лучше</a:t>
            </a:r>
            <a:r>
              <a:rPr lang="en-GB" dirty="0"/>
              <a:t>, </a:t>
            </a:r>
            <a:r>
              <a:rPr lang="en-GB" dirty="0" err="1"/>
              <a:t>чем</a:t>
            </a:r>
            <a:r>
              <a:rPr lang="en-GB" dirty="0"/>
              <a:t> </a:t>
            </a:r>
            <a:r>
              <a:rPr lang="en-GB" dirty="0" err="1"/>
              <a:t>вчера</a:t>
            </a:r>
            <a:r>
              <a:rPr lang="en-GB" dirty="0"/>
              <a:t>, —
</a:t>
            </a:r>
            <a:r>
              <a:rPr lang="en-GB" dirty="0" err="1"/>
              <a:t>Над</a:t>
            </a:r>
            <a:r>
              <a:rPr lang="en-GB" dirty="0"/>
              <a:t> </a:t>
            </a:r>
            <a:r>
              <a:rPr lang="en-GB" dirty="0" err="1"/>
              <a:t>Невою</a:t>
            </a:r>
            <a:r>
              <a:rPr lang="en-GB" dirty="0"/>
              <a:t> </a:t>
            </a:r>
            <a:r>
              <a:rPr lang="en-GB" dirty="0" err="1"/>
              <a:t>темноводной</a:t>
            </a:r>
            <a:r>
              <a:rPr lang="en-GB" dirty="0"/>
              <a:t>,
</a:t>
            </a:r>
            <a:r>
              <a:rPr lang="en-GB" dirty="0" err="1"/>
              <a:t>Под</a:t>
            </a:r>
            <a:r>
              <a:rPr lang="en-GB" dirty="0"/>
              <a:t> </a:t>
            </a:r>
            <a:r>
              <a:rPr lang="en-GB" dirty="0" err="1"/>
              <a:t>улыбкою</a:t>
            </a:r>
            <a:r>
              <a:rPr lang="en-GB" dirty="0"/>
              <a:t> </a:t>
            </a:r>
            <a:r>
              <a:rPr lang="en-GB" dirty="0" err="1"/>
              <a:t>холодной</a:t>
            </a:r>
            <a:r>
              <a:rPr lang="en-GB" dirty="0"/>
              <a:t>
</a:t>
            </a:r>
            <a:r>
              <a:rPr lang="en-GB" dirty="0" err="1"/>
              <a:t>Императора</a:t>
            </a:r>
            <a:r>
              <a:rPr lang="en-GB" dirty="0"/>
              <a:t> </a:t>
            </a:r>
            <a:r>
              <a:rPr lang="en-GB" dirty="0" err="1"/>
              <a:t>Петра</a:t>
            </a:r>
            <a:r>
              <a:rPr lang="en-GB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7067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3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Ion</vt:lpstr>
      <vt:lpstr>Анна Ахматова </vt:lpstr>
      <vt:lpstr>Вновь Исакий в облаченье</vt:lpstr>
      <vt:lpstr>Сердце бьётся ровно, мерно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Анна Ахматова </dc:title>
  <dc:creator>Max Gorev</dc:creator>
  <cp:lastModifiedBy>Max Gorev</cp:lastModifiedBy>
  <cp:revision>1</cp:revision>
  <dcterms:created xsi:type="dcterms:W3CDTF">2023-03-10T05:37:01Z</dcterms:created>
  <dcterms:modified xsi:type="dcterms:W3CDTF">2023-03-10T05:48:59Z</dcterms:modified>
</cp:coreProperties>
</file>