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a0f087ea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a0f087ea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12925" y="1697875"/>
            <a:ext cx="2645100" cy="16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071825" y="2118550"/>
            <a:ext cx="8184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a3.py</a:t>
            </a:r>
            <a:endParaRPr sz="700"/>
          </a:p>
        </p:txBody>
      </p:sp>
      <p:sp>
        <p:nvSpPr>
          <p:cNvPr id="56" name="Google Shape;56;p13"/>
          <p:cNvSpPr/>
          <p:nvPr/>
        </p:nvSpPr>
        <p:spPr>
          <a:xfrm>
            <a:off x="2071825" y="2823450"/>
            <a:ext cx="8184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Profile.py</a:t>
            </a:r>
            <a:endParaRPr sz="700"/>
          </a:p>
        </p:txBody>
      </p:sp>
      <p:sp>
        <p:nvSpPr>
          <p:cNvPr id="57" name="Google Shape;57;p13"/>
          <p:cNvSpPr/>
          <p:nvPr/>
        </p:nvSpPr>
        <p:spPr>
          <a:xfrm>
            <a:off x="3251700" y="2118550"/>
            <a:ext cx="8184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ds_client.py</a:t>
            </a:r>
            <a:endParaRPr sz="700"/>
          </a:p>
        </p:txBody>
      </p:sp>
      <p:sp>
        <p:nvSpPr>
          <p:cNvPr id="58" name="Google Shape;58;p13"/>
          <p:cNvSpPr/>
          <p:nvPr/>
        </p:nvSpPr>
        <p:spPr>
          <a:xfrm>
            <a:off x="3251700" y="1327200"/>
            <a:ext cx="8184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ds_protocol.py</a:t>
            </a:r>
            <a:endParaRPr sz="700"/>
          </a:p>
        </p:txBody>
      </p:sp>
      <p:cxnSp>
        <p:nvCxnSpPr>
          <p:cNvPr id="59" name="Google Shape;59;p13"/>
          <p:cNvCxnSpPr>
            <a:stCxn id="55" idx="2"/>
            <a:endCxn id="56" idx="0"/>
          </p:cNvCxnSpPr>
          <p:nvPr/>
        </p:nvCxnSpPr>
        <p:spPr>
          <a:xfrm flipH="1" rot="-5400000">
            <a:off x="2258125" y="2600050"/>
            <a:ext cx="4464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5" idx="3"/>
            <a:endCxn id="57" idx="1"/>
          </p:cNvCxnSpPr>
          <p:nvPr/>
        </p:nvCxnSpPr>
        <p:spPr>
          <a:xfrm>
            <a:off x="2890225" y="2247850"/>
            <a:ext cx="3615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>
            <a:stCxn id="57" idx="0"/>
            <a:endCxn id="58" idx="2"/>
          </p:cNvCxnSpPr>
          <p:nvPr/>
        </p:nvCxnSpPr>
        <p:spPr>
          <a:xfrm rot="-5400000">
            <a:off x="3394800" y="1851850"/>
            <a:ext cx="5328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>
            <a:off x="774325" y="2031250"/>
            <a:ext cx="450300" cy="43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User</a:t>
            </a:r>
            <a:endParaRPr sz="500"/>
          </a:p>
        </p:txBody>
      </p:sp>
      <p:cxnSp>
        <p:nvCxnSpPr>
          <p:cNvPr id="63" name="Google Shape;63;p13"/>
          <p:cNvCxnSpPr>
            <a:stCxn id="62" idx="6"/>
            <a:endCxn id="55" idx="1"/>
          </p:cNvCxnSpPr>
          <p:nvPr/>
        </p:nvCxnSpPr>
        <p:spPr>
          <a:xfrm>
            <a:off x="1224625" y="2247850"/>
            <a:ext cx="847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3187675" y="1040875"/>
            <a:ext cx="953400" cy="235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25675" y="879250"/>
            <a:ext cx="3895500" cy="262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205225" y="91200"/>
            <a:ext cx="52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design example for assignment 2 and 3: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6453250" y="2542525"/>
            <a:ext cx="2422800" cy="249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05225" y="91200"/>
            <a:ext cx="52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design example for assignment 2 and 3: Detail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05225" y="1800250"/>
            <a:ext cx="8184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a3.py</a:t>
            </a:r>
            <a:endParaRPr sz="700"/>
          </a:p>
        </p:txBody>
      </p:sp>
      <p:sp>
        <p:nvSpPr>
          <p:cNvPr id="74" name="Google Shape;74;p14"/>
          <p:cNvSpPr/>
          <p:nvPr/>
        </p:nvSpPr>
        <p:spPr>
          <a:xfrm>
            <a:off x="6585400" y="3550350"/>
            <a:ext cx="8184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ds_client.py</a:t>
            </a:r>
            <a:endParaRPr sz="700"/>
          </a:p>
        </p:txBody>
      </p:sp>
      <p:sp>
        <p:nvSpPr>
          <p:cNvPr id="75" name="Google Shape;75;p14"/>
          <p:cNvSpPr/>
          <p:nvPr/>
        </p:nvSpPr>
        <p:spPr>
          <a:xfrm>
            <a:off x="6578475" y="2798950"/>
            <a:ext cx="8184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ds_protocol.py</a:t>
            </a:r>
            <a:endParaRPr sz="700"/>
          </a:p>
        </p:txBody>
      </p:sp>
      <p:sp>
        <p:nvSpPr>
          <p:cNvPr id="76" name="Google Shape;76;p14"/>
          <p:cNvSpPr/>
          <p:nvPr/>
        </p:nvSpPr>
        <p:spPr>
          <a:xfrm>
            <a:off x="2513125" y="2779450"/>
            <a:ext cx="8184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Profile</a:t>
            </a:r>
            <a:r>
              <a:rPr lang="en" sz="700"/>
              <a:t>.py</a:t>
            </a:r>
            <a:endParaRPr sz="700"/>
          </a:p>
        </p:txBody>
      </p:sp>
      <p:sp>
        <p:nvSpPr>
          <p:cNvPr id="77" name="Google Shape;77;p14"/>
          <p:cNvSpPr txBox="1"/>
          <p:nvPr/>
        </p:nvSpPr>
        <p:spPr>
          <a:xfrm>
            <a:off x="205225" y="1523350"/>
            <a:ext cx="81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Entry Point/Main</a:t>
            </a:r>
            <a:endParaRPr sz="600"/>
          </a:p>
        </p:txBody>
      </p:sp>
      <p:sp>
        <p:nvSpPr>
          <p:cNvPr id="78" name="Google Shape;78;p14"/>
          <p:cNvSpPr txBox="1"/>
          <p:nvPr/>
        </p:nvSpPr>
        <p:spPr>
          <a:xfrm>
            <a:off x="281425" y="2132950"/>
            <a:ext cx="96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Responsibilities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launch program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user interface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mediate user input to other modules</a:t>
            </a:r>
            <a:endParaRPr sz="600"/>
          </a:p>
        </p:txBody>
      </p:sp>
      <p:sp>
        <p:nvSpPr>
          <p:cNvPr id="79" name="Google Shape;79;p14"/>
          <p:cNvSpPr/>
          <p:nvPr/>
        </p:nvSpPr>
        <p:spPr>
          <a:xfrm>
            <a:off x="1245025" y="756750"/>
            <a:ext cx="450300" cy="43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User</a:t>
            </a:r>
            <a:endParaRPr sz="500"/>
          </a:p>
        </p:txBody>
      </p:sp>
      <p:cxnSp>
        <p:nvCxnSpPr>
          <p:cNvPr id="80" name="Google Shape;80;p14"/>
          <p:cNvCxnSpPr>
            <a:stCxn id="73" idx="3"/>
            <a:endCxn id="79" idx="4"/>
          </p:cNvCxnSpPr>
          <p:nvPr/>
        </p:nvCxnSpPr>
        <p:spPr>
          <a:xfrm flipH="1" rot="10800000">
            <a:off x="1023625" y="1190050"/>
            <a:ext cx="446700" cy="73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" name="Google Shape;81;p14"/>
          <p:cNvCxnSpPr>
            <a:endCxn id="77" idx="0"/>
          </p:cNvCxnSpPr>
          <p:nvPr/>
        </p:nvCxnSpPr>
        <p:spPr>
          <a:xfrm flipH="1">
            <a:off x="614425" y="973450"/>
            <a:ext cx="630600" cy="54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/>
          <p:nvPr/>
        </p:nvSpPr>
        <p:spPr>
          <a:xfrm>
            <a:off x="2436500" y="1526675"/>
            <a:ext cx="877800" cy="521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profile?</a:t>
            </a:r>
            <a:endParaRPr sz="600"/>
          </a:p>
        </p:txBody>
      </p:sp>
      <p:cxnSp>
        <p:nvCxnSpPr>
          <p:cNvPr id="83" name="Google Shape;83;p14"/>
          <p:cNvCxnSpPr>
            <a:stCxn id="79" idx="6"/>
            <a:endCxn id="82" idx="0"/>
          </p:cNvCxnSpPr>
          <p:nvPr/>
        </p:nvCxnSpPr>
        <p:spPr>
          <a:xfrm>
            <a:off x="1695325" y="973350"/>
            <a:ext cx="1180200" cy="55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>
            <a:stCxn id="82" idx="2"/>
            <a:endCxn id="76" idx="0"/>
          </p:cNvCxnSpPr>
          <p:nvPr/>
        </p:nvCxnSpPr>
        <p:spPr>
          <a:xfrm flipH="1" rot="-5400000">
            <a:off x="2313800" y="2171075"/>
            <a:ext cx="731100" cy="4857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4"/>
          <p:cNvSpPr txBox="1"/>
          <p:nvPr/>
        </p:nvSpPr>
        <p:spPr>
          <a:xfrm>
            <a:off x="1618100" y="2677900"/>
            <a:ext cx="81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Instantiate Profile and create new dsu file.</a:t>
            </a:r>
            <a:endParaRPr sz="600"/>
          </a:p>
        </p:txBody>
      </p:sp>
      <p:sp>
        <p:nvSpPr>
          <p:cNvPr id="86" name="Google Shape;86;p14"/>
          <p:cNvSpPr/>
          <p:nvPr/>
        </p:nvSpPr>
        <p:spPr>
          <a:xfrm>
            <a:off x="1564225" y="3722450"/>
            <a:ext cx="478800" cy="609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Local computer</a:t>
            </a:r>
            <a:endParaRPr sz="900"/>
          </a:p>
        </p:txBody>
      </p:sp>
      <p:cxnSp>
        <p:nvCxnSpPr>
          <p:cNvPr id="87" name="Google Shape;87;p14"/>
          <p:cNvCxnSpPr>
            <a:stCxn id="76" idx="2"/>
            <a:endCxn id="86" idx="4"/>
          </p:cNvCxnSpPr>
          <p:nvPr/>
        </p:nvCxnSpPr>
        <p:spPr>
          <a:xfrm rot="5400000">
            <a:off x="1987975" y="3093100"/>
            <a:ext cx="989400" cy="879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4"/>
          <p:cNvSpPr txBox="1"/>
          <p:nvPr/>
        </p:nvSpPr>
        <p:spPr>
          <a:xfrm>
            <a:off x="2043025" y="3394300"/>
            <a:ext cx="81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Save profile</a:t>
            </a:r>
            <a:endParaRPr sz="600"/>
          </a:p>
        </p:txBody>
      </p:sp>
      <p:cxnSp>
        <p:nvCxnSpPr>
          <p:cNvPr id="89" name="Google Shape;89;p14"/>
          <p:cNvCxnSpPr>
            <a:endCxn id="76" idx="3"/>
          </p:cNvCxnSpPr>
          <p:nvPr/>
        </p:nvCxnSpPr>
        <p:spPr>
          <a:xfrm flipH="1">
            <a:off x="3331525" y="2798950"/>
            <a:ext cx="1850700" cy="109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>
            <a:stCxn id="79" idx="6"/>
            <a:endCxn id="91" idx="3"/>
          </p:cNvCxnSpPr>
          <p:nvPr/>
        </p:nvCxnSpPr>
        <p:spPr>
          <a:xfrm>
            <a:off x="1695325" y="973350"/>
            <a:ext cx="3024300" cy="82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4"/>
          <p:cNvSpPr/>
          <p:nvPr/>
        </p:nvSpPr>
        <p:spPr>
          <a:xfrm>
            <a:off x="4329050" y="1800250"/>
            <a:ext cx="780900" cy="3648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Write Post</a:t>
            </a:r>
            <a:endParaRPr sz="900"/>
          </a:p>
        </p:txBody>
      </p:sp>
      <p:sp>
        <p:nvSpPr>
          <p:cNvPr id="92" name="Google Shape;92;p14"/>
          <p:cNvSpPr/>
          <p:nvPr/>
        </p:nvSpPr>
        <p:spPr>
          <a:xfrm>
            <a:off x="5417825" y="1800250"/>
            <a:ext cx="780900" cy="3648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Write Bio</a:t>
            </a:r>
            <a:endParaRPr sz="900"/>
          </a:p>
        </p:txBody>
      </p:sp>
      <p:cxnSp>
        <p:nvCxnSpPr>
          <p:cNvPr id="93" name="Google Shape;93;p14"/>
          <p:cNvCxnSpPr>
            <a:stCxn id="82" idx="4"/>
            <a:endCxn id="76" idx="0"/>
          </p:cNvCxnSpPr>
          <p:nvPr/>
        </p:nvCxnSpPr>
        <p:spPr>
          <a:xfrm rot="5400000">
            <a:off x="2752700" y="2217875"/>
            <a:ext cx="731100" cy="392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4"/>
          <p:cNvSpPr txBox="1"/>
          <p:nvPr/>
        </p:nvSpPr>
        <p:spPr>
          <a:xfrm>
            <a:off x="1872525" y="2097425"/>
            <a:ext cx="81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New Profile</a:t>
            </a:r>
            <a:endParaRPr sz="600"/>
          </a:p>
        </p:txBody>
      </p:sp>
      <p:sp>
        <p:nvSpPr>
          <p:cNvPr id="95" name="Google Shape;95;p14"/>
          <p:cNvSpPr txBox="1"/>
          <p:nvPr/>
        </p:nvSpPr>
        <p:spPr>
          <a:xfrm>
            <a:off x="3298825" y="2097425"/>
            <a:ext cx="81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Load</a:t>
            </a:r>
            <a:r>
              <a:rPr lang="en" sz="600"/>
              <a:t> profile</a:t>
            </a:r>
            <a:endParaRPr sz="600"/>
          </a:p>
        </p:txBody>
      </p:sp>
      <p:cxnSp>
        <p:nvCxnSpPr>
          <p:cNvPr id="96" name="Google Shape;96;p14"/>
          <p:cNvCxnSpPr>
            <a:stCxn id="79" idx="6"/>
            <a:endCxn id="92" idx="3"/>
          </p:cNvCxnSpPr>
          <p:nvPr/>
        </p:nvCxnSpPr>
        <p:spPr>
          <a:xfrm>
            <a:off x="1695325" y="973350"/>
            <a:ext cx="4113000" cy="82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/>
        </p:nvSpPr>
        <p:spPr>
          <a:xfrm>
            <a:off x="4310300" y="2979525"/>
            <a:ext cx="81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Create new post</a:t>
            </a:r>
            <a:endParaRPr sz="600"/>
          </a:p>
        </p:txBody>
      </p:sp>
      <p:sp>
        <p:nvSpPr>
          <p:cNvPr id="98" name="Google Shape;98;p14"/>
          <p:cNvSpPr txBox="1"/>
          <p:nvPr/>
        </p:nvSpPr>
        <p:spPr>
          <a:xfrm>
            <a:off x="5380325" y="2949500"/>
            <a:ext cx="818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Create bio</a:t>
            </a:r>
            <a:endParaRPr sz="600"/>
          </a:p>
        </p:txBody>
      </p:sp>
      <p:sp>
        <p:nvSpPr>
          <p:cNvPr id="99" name="Google Shape;99;p14"/>
          <p:cNvSpPr/>
          <p:nvPr/>
        </p:nvSpPr>
        <p:spPr>
          <a:xfrm>
            <a:off x="6673725" y="4461975"/>
            <a:ext cx="641736" cy="3648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The cloud</a:t>
            </a:r>
            <a:endParaRPr sz="700"/>
          </a:p>
        </p:txBody>
      </p:sp>
      <p:sp>
        <p:nvSpPr>
          <p:cNvPr id="100" name="Google Shape;100;p14"/>
          <p:cNvSpPr/>
          <p:nvPr/>
        </p:nvSpPr>
        <p:spPr>
          <a:xfrm>
            <a:off x="8110813" y="4339438"/>
            <a:ext cx="478800" cy="609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DS Server</a:t>
            </a:r>
            <a:endParaRPr sz="900"/>
          </a:p>
        </p:txBody>
      </p:sp>
      <p:cxnSp>
        <p:nvCxnSpPr>
          <p:cNvPr id="101" name="Google Shape;101;p14"/>
          <p:cNvCxnSpPr>
            <a:endCxn id="99" idx="3"/>
          </p:cNvCxnSpPr>
          <p:nvPr/>
        </p:nvCxnSpPr>
        <p:spPr>
          <a:xfrm flipH="1" rot="-5400000">
            <a:off x="6657393" y="4145634"/>
            <a:ext cx="673800" cy="600"/>
          </a:xfrm>
          <a:prstGeom prst="bentConnector3">
            <a:avLst>
              <a:gd fmla="val 4854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>
            <a:stCxn id="99" idx="0"/>
            <a:endCxn id="100" idx="2"/>
          </p:cNvCxnSpPr>
          <p:nvPr/>
        </p:nvCxnSpPr>
        <p:spPr>
          <a:xfrm>
            <a:off x="7314926" y="4644387"/>
            <a:ext cx="795900" cy="600"/>
          </a:xfrm>
          <a:prstGeom prst="bentConnector3">
            <a:avLst>
              <a:gd fmla="val 500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4"/>
          <p:cNvSpPr txBox="1"/>
          <p:nvPr/>
        </p:nvSpPr>
        <p:spPr>
          <a:xfrm>
            <a:off x="7519600" y="3550350"/>
            <a:ext cx="96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Responsibilities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Prepare messages to be sent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Send messages to server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- </a:t>
            </a:r>
            <a:endParaRPr sz="600"/>
          </a:p>
        </p:txBody>
      </p:sp>
      <p:sp>
        <p:nvSpPr>
          <p:cNvPr id="104" name="Google Shape;104;p14"/>
          <p:cNvSpPr/>
          <p:nvPr/>
        </p:nvSpPr>
        <p:spPr>
          <a:xfrm>
            <a:off x="4751613" y="3418800"/>
            <a:ext cx="877800" cy="521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Post online</a:t>
            </a:r>
            <a:r>
              <a:rPr lang="en" sz="600"/>
              <a:t>?</a:t>
            </a:r>
            <a:endParaRPr sz="600"/>
          </a:p>
        </p:txBody>
      </p:sp>
      <p:cxnSp>
        <p:nvCxnSpPr>
          <p:cNvPr id="105" name="Google Shape;105;p14"/>
          <p:cNvCxnSpPr>
            <a:stCxn id="91" idx="1"/>
            <a:endCxn id="104" idx="0"/>
          </p:cNvCxnSpPr>
          <p:nvPr/>
        </p:nvCxnSpPr>
        <p:spPr>
          <a:xfrm flipH="1" rot="-5400000">
            <a:off x="4328150" y="2556400"/>
            <a:ext cx="1253700" cy="471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>
            <a:stCxn id="92" idx="1"/>
            <a:endCxn id="104" idx="0"/>
          </p:cNvCxnSpPr>
          <p:nvPr/>
        </p:nvCxnSpPr>
        <p:spPr>
          <a:xfrm rot="5400000">
            <a:off x="4872575" y="2483050"/>
            <a:ext cx="1253700" cy="617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>
            <a:stCxn id="104" idx="3"/>
          </p:cNvCxnSpPr>
          <p:nvPr/>
        </p:nvCxnSpPr>
        <p:spPr>
          <a:xfrm flipH="1" rot="-5400000">
            <a:off x="5190513" y="3940500"/>
            <a:ext cx="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>
            <a:endCxn id="74" idx="1"/>
          </p:cNvCxnSpPr>
          <p:nvPr/>
        </p:nvCxnSpPr>
        <p:spPr>
          <a:xfrm>
            <a:off x="5410000" y="3679050"/>
            <a:ext cx="1175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>
            <a:stCxn id="74" idx="0"/>
            <a:endCxn id="75" idx="2"/>
          </p:cNvCxnSpPr>
          <p:nvPr/>
        </p:nvCxnSpPr>
        <p:spPr>
          <a:xfrm flipH="1" rot="5400000">
            <a:off x="6744700" y="3300450"/>
            <a:ext cx="492900" cy="69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/>
          <p:nvPr/>
        </p:nvSpPr>
        <p:spPr>
          <a:xfrm>
            <a:off x="1218350" y="1479050"/>
            <a:ext cx="9522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Input_processor</a:t>
            </a:r>
            <a:r>
              <a:rPr lang="en" sz="700"/>
              <a:t>.py (if using)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