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9E24-A010-4354-9281-95133A6961C2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8642-CA7F-4F0C-9AC8-1884E923B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/>
          <a:lstStyle/>
          <a:p>
            <a:r>
              <a:rPr lang="en-US" dirty="0" smtClean="0"/>
              <a:t>ACG final project (</a:t>
            </a:r>
            <a:r>
              <a:rPr lang="en-US" dirty="0" err="1" smtClean="0"/>
              <a:t>openGL</a:t>
            </a:r>
            <a:r>
              <a:rPr lang="en-US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W11 Crash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Shoaib</a:t>
            </a:r>
            <a:r>
              <a:rPr lang="en-US" dirty="0" smtClean="0"/>
              <a:t> Khan</a:t>
            </a:r>
            <a:br>
              <a:rPr lang="en-US" dirty="0" smtClean="0"/>
            </a:br>
            <a:r>
              <a:rPr lang="en-US" b="1" dirty="0" smtClean="0"/>
              <a:t>B-09101038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animations that are handled in this project.</a:t>
            </a:r>
          </a:p>
          <a:p>
            <a:r>
              <a:rPr lang="en-US" dirty="0" smtClean="0"/>
              <a:t>Camera animation</a:t>
            </a:r>
          </a:p>
          <a:p>
            <a:r>
              <a:rPr lang="en-US" dirty="0" smtClean="0"/>
              <a:t>Bus movement</a:t>
            </a:r>
          </a:p>
          <a:p>
            <a:r>
              <a:rPr lang="en-US" dirty="0" smtClean="0"/>
              <a:t>Deformation</a:t>
            </a:r>
          </a:p>
          <a:p>
            <a:r>
              <a:rPr lang="en-US" dirty="0" smtClean="0"/>
              <a:t>Wall breaking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Deformation is done by transforming the default points of the bus to new location under some function.</a:t>
            </a:r>
          </a:p>
          <a:p>
            <a:r>
              <a:rPr lang="en-US" dirty="0" smtClean="0"/>
              <a:t>I used sine function.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if(i%2 == 0){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bus.pt[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].x =bus.pt[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].x * sin(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deformX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deformX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is a counter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Wall Break Animation/Physics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wall consists of 18 blocks with 6 blocks in one row.</a:t>
            </a:r>
          </a:p>
          <a:p>
            <a:r>
              <a:rPr lang="en-US" dirty="0" smtClean="0"/>
              <a:t>Every block is assigned with their initial velocities and they follows the path which is obtained by</a:t>
            </a:r>
          </a:p>
          <a:p>
            <a:r>
              <a:rPr lang="en-US" dirty="0" err="1" smtClean="0"/>
              <a:t>Dx</a:t>
            </a:r>
            <a:r>
              <a:rPr lang="en-US" dirty="0" smtClean="0"/>
              <a:t> = Vi * t </a:t>
            </a:r>
          </a:p>
          <a:p>
            <a:r>
              <a:rPr lang="en-US" dirty="0" err="1" smtClean="0"/>
              <a:t>Dy</a:t>
            </a:r>
            <a:r>
              <a:rPr lang="en-US" dirty="0" smtClean="0"/>
              <a:t> = </a:t>
            </a:r>
            <a:r>
              <a:rPr lang="en-US" dirty="0" err="1" smtClean="0"/>
              <a:t>Vit</a:t>
            </a:r>
            <a:r>
              <a:rPr lang="en-US" dirty="0" smtClean="0"/>
              <a:t> *0.5gt^2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overall project covers:</a:t>
            </a:r>
          </a:p>
          <a:p>
            <a:r>
              <a:rPr lang="en-US" sz="2400" dirty="0" smtClean="0"/>
              <a:t>Modeling: extruded surface</a:t>
            </a:r>
          </a:p>
          <a:p>
            <a:r>
              <a:rPr lang="en-US" sz="2400" dirty="0" smtClean="0"/>
              <a:t>Modeling: smooth surfaces using parametric equations</a:t>
            </a:r>
          </a:p>
          <a:p>
            <a:r>
              <a:rPr lang="en-US" sz="2400" dirty="0" smtClean="0"/>
              <a:t>Animation</a:t>
            </a:r>
            <a:r>
              <a:rPr lang="en-US" sz="2000" dirty="0" smtClean="0"/>
              <a:t>(bus/camera movement, deformation, wall breaking)</a:t>
            </a:r>
            <a:endParaRPr lang="en-US" sz="2400" dirty="0" smtClean="0"/>
          </a:p>
          <a:p>
            <a:r>
              <a:rPr lang="en-US" sz="2400" dirty="0" smtClean="0"/>
              <a:t>Texturing</a:t>
            </a:r>
          </a:p>
          <a:p>
            <a:r>
              <a:rPr lang="en-US" sz="2400" dirty="0" smtClean="0"/>
              <a:t>Lightning</a:t>
            </a:r>
          </a:p>
          <a:p>
            <a:r>
              <a:rPr lang="en-US" sz="2400" dirty="0" smtClean="0"/>
              <a:t>Camera movement</a:t>
            </a:r>
          </a:p>
          <a:p>
            <a:r>
              <a:rPr lang="en-US" sz="2400" dirty="0" smtClean="0"/>
              <a:t>Transformations(Rotation(</a:t>
            </a:r>
            <a:r>
              <a:rPr lang="en-US" sz="2400" dirty="0" err="1" smtClean="0"/>
              <a:t>euler</a:t>
            </a:r>
            <a:r>
              <a:rPr lang="en-US" sz="2400" dirty="0" smtClean="0"/>
              <a:t>), </a:t>
            </a:r>
            <a:r>
              <a:rPr lang="en-US" sz="2400" dirty="0" err="1" smtClean="0"/>
              <a:t>Translation,scale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Deformation</a:t>
            </a:r>
          </a:p>
          <a:p>
            <a:r>
              <a:rPr lang="en-US" sz="2400" dirty="0" smtClean="0"/>
              <a:t>Physics</a:t>
            </a:r>
          </a:p>
          <a:p>
            <a:r>
              <a:rPr lang="en-US" sz="2400" dirty="0" smtClean="0"/>
              <a:t>skybox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Environment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environment modeled for this project is the location of Karachi.</a:t>
            </a:r>
          </a:p>
          <a:p>
            <a:pPr>
              <a:buNone/>
            </a:pPr>
            <a:r>
              <a:rPr lang="en-US" dirty="0" smtClean="0"/>
              <a:t>SMCHS, </a:t>
            </a:r>
            <a:r>
              <a:rPr lang="en-US" dirty="0" err="1" smtClean="0"/>
              <a:t>karachi</a:t>
            </a:r>
            <a:r>
              <a:rPr lang="en-US" dirty="0" smtClean="0"/>
              <a:t> </a:t>
            </a:r>
            <a:r>
              <a:rPr lang="en-US" dirty="0" err="1" smtClean="0"/>
              <a:t>pakistan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ject3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Extrusion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of the buildings are modeled by </a:t>
            </a:r>
            <a:r>
              <a:rPr lang="en-US" b="1" dirty="0" smtClean="0">
                <a:solidFill>
                  <a:srgbClr val="C00000"/>
                </a:solidFill>
              </a:rPr>
              <a:t>extrusion technique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Points of the base polygon along with required height is provided.</a:t>
            </a:r>
          </a:p>
          <a:p>
            <a:r>
              <a:rPr lang="fr-FR" sz="2400" dirty="0">
                <a:solidFill>
                  <a:srgbClr val="0070C0"/>
                </a:solidFill>
              </a:rPr>
              <a:t>Point2 </a:t>
            </a:r>
            <a:r>
              <a:rPr lang="fr-FR" sz="2400" dirty="0" err="1">
                <a:solidFill>
                  <a:srgbClr val="0070C0"/>
                </a:solidFill>
              </a:rPr>
              <a:t>kfcpoints</a:t>
            </a:r>
            <a:r>
              <a:rPr lang="fr-FR" sz="2400" dirty="0">
                <a:solidFill>
                  <a:srgbClr val="0070C0"/>
                </a:solidFill>
              </a:rPr>
              <a:t>[] = {Point2(60,75),Point2(60,80),Point2(70,70),Point2(70,80),Point2(75,60),Point2(75,80),Point2(85,60),Point2(85,80),Point2(100,60),Point2(100,70)};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kfc.extrudedPolygon</a:t>
            </a:r>
            <a:r>
              <a:rPr lang="en-US" sz="2400" dirty="0">
                <a:solidFill>
                  <a:srgbClr val="0070C0"/>
                </a:solidFill>
              </a:rPr>
              <a:t>(kfcpoints,10,12);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Roundabout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roundabout is modeled using </a:t>
            </a:r>
            <a:r>
              <a:rPr lang="en-US" b="1" dirty="0" smtClean="0">
                <a:solidFill>
                  <a:srgbClr val="C00000"/>
                </a:solidFill>
              </a:rPr>
              <a:t>parametric equation of cylinder.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cylinderOneStack</a:t>
            </a:r>
            <a:r>
              <a:rPr lang="en-US" dirty="0" smtClean="0">
                <a:solidFill>
                  <a:srgbClr val="0070C0"/>
                </a:solidFill>
              </a:rPr>
              <a:t>(15,1,0,360,0,180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 is modeled by using </a:t>
            </a:r>
            <a:r>
              <a:rPr lang="en-US" b="1" dirty="0" smtClean="0">
                <a:solidFill>
                  <a:srgbClr val="C00000"/>
                </a:solidFill>
              </a:rPr>
              <a:t>case study : Modeling Smooth Surfaces</a:t>
            </a:r>
            <a:r>
              <a:rPr lang="en-US" dirty="0" smtClean="0"/>
              <a:t> with 4 slices and 10 stacks.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The reason behind not using a scaled cube is that we have to apply deformation on it.</a:t>
            </a:r>
          </a:p>
          <a:p>
            <a:pPr>
              <a:buNone/>
            </a:pPr>
            <a:r>
              <a:rPr lang="en-US" dirty="0" smtClean="0"/>
              <a:t>Therefore different points are required on its surface.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Rest of the Buildings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of the buildings are scaled cubes.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Texturing &amp; Lightning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modeled object is textured.</a:t>
            </a:r>
          </a:p>
          <a:p>
            <a:r>
              <a:rPr lang="en-US" dirty="0" smtClean="0"/>
              <a:t>We used different techniques to texture objects.</a:t>
            </a:r>
          </a:p>
          <a:p>
            <a:r>
              <a:rPr lang="en-US" dirty="0" smtClean="0"/>
              <a:t>We wrapped the texture on </a:t>
            </a:r>
            <a:r>
              <a:rPr lang="en-US" dirty="0" err="1" smtClean="0"/>
              <a:t>on</a:t>
            </a:r>
            <a:r>
              <a:rPr lang="en-US" dirty="0" smtClean="0"/>
              <a:t> whole surface as well as texture on individual face is also done.</a:t>
            </a:r>
          </a:p>
          <a:p>
            <a:r>
              <a:rPr lang="en-US" dirty="0" smtClean="0"/>
              <a:t>Lightning is used.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329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ACG final project (openGL) W11 Crash</vt:lpstr>
      <vt:lpstr>Environment modeling</vt:lpstr>
      <vt:lpstr>Slide 3</vt:lpstr>
      <vt:lpstr>Slide 4</vt:lpstr>
      <vt:lpstr>Extrusion</vt:lpstr>
      <vt:lpstr>Roundabout</vt:lpstr>
      <vt:lpstr>Bus</vt:lpstr>
      <vt:lpstr>Rest of the Buildings</vt:lpstr>
      <vt:lpstr>Texturing &amp; Lightning</vt:lpstr>
      <vt:lpstr>Animations</vt:lpstr>
      <vt:lpstr>Deformation</vt:lpstr>
      <vt:lpstr>Wall Break Animation/Physics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 final project (openGL) W11 Crash</dc:title>
  <dc:creator>Shoaib Khan</dc:creator>
  <cp:lastModifiedBy>Shoaib Khan</cp:lastModifiedBy>
  <cp:revision>6</cp:revision>
  <dcterms:created xsi:type="dcterms:W3CDTF">2013-05-15T02:12:34Z</dcterms:created>
  <dcterms:modified xsi:type="dcterms:W3CDTF">2013-05-15T03:28:59Z</dcterms:modified>
</cp:coreProperties>
</file>