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F3CE-2102-4165-9C0F-E8FEAFFAF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9E93B-08FB-4FED-814D-43B1FC481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3317E-7887-4894-B6AC-EA1932FB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D9B4-19C3-4F35-8362-595CB8D1F0BD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FFFBE-EC99-4A06-A8DE-35C07CB2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C7D7D-4EF7-46B9-BAC5-8D9974E4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E541-B975-464D-985B-6A00C93F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87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8EE8-D686-42D1-8819-A4374F0E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61AB4-1AC8-4BAD-B53C-0602E9BAF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D4808-5E74-46FC-B267-EDB7898B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D9B4-19C3-4F35-8362-595CB8D1F0BD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0CCEA-BC4D-40FF-9D84-C5C8027E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B56F1-17AB-4BC3-8A5E-48D7E22E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E541-B975-464D-985B-6A00C93F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73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454D0-2088-4432-8CD5-244A7B59D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9D0CC-8A8F-4FC3-8DF2-4D9878250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2F41A-24EB-4402-A781-C08BBC3A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D9B4-19C3-4F35-8362-595CB8D1F0BD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69FB1-EFF5-484E-AE4C-22DDBE57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2F594-5981-48E8-AA61-B1DF93D4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E541-B975-464D-985B-6A00C93F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94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508E-E145-4561-8BCB-E01B7900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0E7B5-BBEC-47E3-9AE1-BC518DC85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A54DE-04E9-4D6B-9D5F-E128A9B9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D9B4-19C3-4F35-8362-595CB8D1F0BD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8C386-0DA7-4376-90DF-3B4B48A5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0DEE9-04F9-40FC-941B-296D667F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E541-B975-464D-985B-6A00C93F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92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1240-9563-444C-807C-8ECDF805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11E62-89B3-44F4-8924-7F3DE06E7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F5587-D26F-4DAA-95B9-55F7F407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D9B4-19C3-4F35-8362-595CB8D1F0BD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93B0C-306C-421F-A6CA-648631F9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62E3-AB4C-40B7-AAD3-9140C095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E541-B975-464D-985B-6A00C93F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41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3C2F-8D73-4887-97E1-68470394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AFA8-83F4-4229-81BD-F076DEEDC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94BC8-7927-4BFD-9587-7AE33A110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71A0-33FE-4610-BD8A-7EF5CD0A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D9B4-19C3-4F35-8362-595CB8D1F0BD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3B8E8-34C2-4EA6-897A-66D4B012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C9C0D-2568-4FE1-830B-EEA0E76C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E541-B975-464D-985B-6A00C93F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22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35A5-D254-47AD-ABF9-E9D21AED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E49AB-F91C-4E88-9ECD-17C8B8369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FF340-24BF-45D2-BF34-C2517FB35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CAFA5-4AD4-419D-B206-11276D751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FC880-7A35-4D54-A3B8-E9D0D4776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8B0DD-B8E3-424D-8CA1-FD74E139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D9B4-19C3-4F35-8362-595CB8D1F0BD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BB097-8746-4203-B107-9999EC7A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25B5F-83F8-476A-ADDF-157C7C3D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E541-B975-464D-985B-6A00C93F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89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C9EC-1AC1-420B-92E1-A72B2B6C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D892E-B741-47A6-9001-0BAF367E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D9B4-19C3-4F35-8362-595CB8D1F0BD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63A01-9233-4C1A-9E30-A1B46ED5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B5CB9-DA47-49EE-A0DE-0B8C936A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E541-B975-464D-985B-6A00C93F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40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888A1-4CD4-4043-B5AA-90B582B4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D9B4-19C3-4F35-8362-595CB8D1F0BD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FD356-322E-4008-A8C1-D1C4BD94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BCC10-C465-4050-B41F-127F956F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E541-B975-464D-985B-6A00C93F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21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E329-1B82-4D9D-A716-9699EDDC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98319-3E35-400D-B2A4-E3ED27EBE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31DF6-DC61-4E43-9AA4-2CC62DF58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C1B33-11C0-4C44-A0A0-23EB5014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D9B4-19C3-4F35-8362-595CB8D1F0BD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FB7C0-763B-46CF-B114-BE2315FA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8DC92-D700-4FAA-88D4-E3058148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E541-B975-464D-985B-6A00C93F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67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6CA6-5394-4522-A186-8861D32E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BC107-A393-4AE1-A633-B0170A765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DF4F3-F46A-4211-95D9-42540C1FD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32D4C-D4A2-4023-8F8B-69943464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D9B4-19C3-4F35-8362-595CB8D1F0BD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E8C9F-AC52-4FA6-9A7F-11A53454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558CB-A654-42AC-BED2-3657A2FC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E541-B975-464D-985B-6A00C93F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17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BA2CB-3AA9-4730-ABD0-2B075BE3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86852-2EAB-4F04-9478-4992C0BCB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0FE89-2E73-4404-BF9D-8DEC39076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AD9B4-19C3-4F35-8362-595CB8D1F0BD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8161B-C8F0-4FD9-BD05-C7264C71F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9793B-3F9F-4339-8D66-207CCB978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CE541-B975-464D-985B-6A00C93F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79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537CCDD-CEF5-4A2B-BD19-0B28AF907C75}"/>
              </a:ext>
            </a:extLst>
          </p:cNvPr>
          <p:cNvGrpSpPr/>
          <p:nvPr/>
        </p:nvGrpSpPr>
        <p:grpSpPr>
          <a:xfrm>
            <a:off x="4667250" y="2000250"/>
            <a:ext cx="2857500" cy="2857500"/>
            <a:chOff x="4667250" y="2000250"/>
            <a:chExt cx="2857500" cy="2857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CAB76D-4AEE-4FD5-8823-16828D3CA81C}"/>
                </a:ext>
              </a:extLst>
            </p:cNvPr>
            <p:cNvSpPr/>
            <p:nvPr/>
          </p:nvSpPr>
          <p:spPr>
            <a:xfrm>
              <a:off x="5406887" y="3429000"/>
              <a:ext cx="1338470" cy="1116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C2DA8A-215C-44F0-8756-A46FE2A54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1667" l="10000" r="90000">
                          <a14:foregroundMark x1="44333" y1="40333" x2="44333" y2="40333"/>
                          <a14:foregroundMark x1="39000" y1="57000" x2="33185" y2="60877"/>
                          <a14:foregroundMark x1="31634" y1="73915" x2="36667" y2="79667"/>
                          <a14:foregroundMark x1="36667" y1="79667" x2="53667" y2="81333"/>
                          <a14:foregroundMark x1="53667" y1="81333" x2="66333" y2="70000"/>
                          <a14:foregroundMark x1="66333" y1="70000" x2="54667" y2="57000"/>
                          <a14:foregroundMark x1="54667" y1="57000" x2="37667" y2="57667"/>
                          <a14:foregroundMark x1="37667" y1="57667" x2="45000" y2="58000"/>
                          <a14:foregroundMark x1="52333" y1="82000" x2="63924" y2="76960"/>
                          <a14:foregroundMark x1="67263" y1="73356" x2="64333" y2="59000"/>
                          <a14:foregroundMark x1="64333" y1="59000" x2="45667" y2="56667"/>
                          <a14:foregroundMark x1="45667" y1="56667" x2="32379" y2="60387"/>
                          <a14:foregroundMark x1="30510" y1="76434" x2="30523" y2="76561"/>
                          <a14:foregroundMark x1="29700" y1="68333" x2="29773" y2="69065"/>
                          <a14:foregroundMark x1="29604" y1="67374" x2="29700" y2="68333"/>
                          <a14:foregroundMark x1="33764" y1="78952" x2="46541" y2="82884"/>
                          <a14:foregroundMark x1="50066" y1="82884" x2="55667" y2="81667"/>
                          <a14:foregroundMark x1="37333" y1="66333" x2="54000" y2="63000"/>
                          <a14:foregroundMark x1="54000" y1="63000" x2="52667" y2="78333"/>
                          <a14:foregroundMark x1="41333" y1="55667" x2="31527" y2="59869"/>
                          <a14:foregroundMark x1="60263" y1="95635" x2="61000" y2="96000"/>
                          <a14:foregroundMark x1="34653" y1="82957" x2="40745" y2="85973"/>
                          <a14:foregroundMark x1="61000" y1="96000" x2="63771" y2="95307"/>
                          <a14:foregroundMark x1="66816" y1="58583" x2="54333" y2="54667"/>
                          <a14:foregroundMark x1="54333" y1="54667" x2="36667" y2="59000"/>
                          <a14:foregroundMark x1="62000" y1="75667" x2="68462" y2="64505"/>
                          <a14:foregroundMark x1="68240" y1="64140" x2="65000" y2="69000"/>
                          <a14:foregroundMark x1="69000" y1="68333" x2="69000" y2="66667"/>
                          <a14:foregroundMark x1="33667" y1="61667" x2="33000" y2="62333"/>
                          <a14:foregroundMark x1="32333" y1="62333" x2="32333" y2="62333"/>
                          <a14:foregroundMark x1="27807" y1="67272" x2="33333" y2="62667"/>
                          <a14:foregroundMark x1="32000" y1="61667" x2="29692" y2="64119"/>
                          <a14:foregroundMark x1="65000" y1="61333" x2="69000" y2="63667"/>
                          <a14:foregroundMark x1="67667" y1="63000" x2="69333" y2="66000"/>
                          <a14:foregroundMark x1="67667" y1="63000" x2="70333" y2="66333"/>
                          <a14:foregroundMark x1="48667" y1="72000" x2="36000" y2="71000"/>
                          <a14:backgroundMark x1="39667" y1="87667" x2="56667" y2="87667"/>
                          <a14:backgroundMark x1="72212" y1="70887" x2="77667" y2="65000"/>
                          <a14:backgroundMark x1="70720" y1="72498" x2="72049" y2="71063"/>
                          <a14:backgroundMark x1="56667" y1="87667" x2="70427" y2="72815"/>
                          <a14:backgroundMark x1="72667" y1="67667" x2="90000" y2="71000"/>
                          <a14:backgroundMark x1="90000" y1="71000" x2="90667" y2="76667"/>
                          <a14:backgroundMark x1="57333" y1="92667" x2="59667" y2="96000"/>
                          <a14:backgroundMark x1="60333" y1="96000" x2="54333" y2="92333"/>
                          <a14:backgroundMark x1="57000" y1="93667" x2="53333" y2="92000"/>
                          <a14:backgroundMark x1="75000" y1="94667" x2="65333" y2="95000"/>
                          <a14:backgroundMark x1="66667" y1="95667" x2="64000" y2="95667"/>
                          <a14:backgroundMark x1="72667" y1="93333" x2="84333" y2="80333"/>
                          <a14:backgroundMark x1="84333" y1="80333" x2="84333" y2="76667"/>
                          <a14:backgroundMark x1="84333" y1="76667" x2="85333" y2="75000"/>
                          <a14:backgroundMark x1="85333" y1="75667" x2="85333" y2="75667"/>
                          <a14:backgroundMark x1="85333" y1="75667" x2="84667" y2="75667"/>
                          <a14:backgroundMark x1="83000" y1="76667" x2="83000" y2="76667"/>
                          <a14:backgroundMark x1="78667" y1="92000" x2="75000" y2="92333"/>
                          <a14:backgroundMark x1="80000" y1="87333" x2="80000" y2="87333"/>
                          <a14:backgroundMark x1="80000" y1="87333" x2="78333" y2="91333"/>
                          <a14:backgroundMark x1="81000" y1="97000" x2="76333" y2="92000"/>
                          <a14:backgroundMark x1="83000" y1="85667" x2="73667" y2="93333"/>
                          <a14:backgroundMark x1="22667" y1="79667" x2="29000" y2="82000"/>
                          <a14:backgroundMark x1="26667" y1="79333" x2="29000" y2="82000"/>
                          <a14:backgroundMark x1="27667" y1="79667" x2="30667" y2="85000"/>
                          <a14:backgroundMark x1="24092" y1="65389" x2="23667" y2="66000"/>
                          <a14:backgroundMark x1="28613" y1="58889" x2="28513" y2="59033"/>
                          <a14:backgroundMark x1="74491" y1="63527" x2="77000" y2="67667"/>
                          <a14:backgroundMark x1="70333" y1="56667" x2="71642" y2="58828"/>
                          <a14:backgroundMark x1="23000" y1="65333" x2="21667" y2="65000"/>
                          <a14:backgroundMark x1="23667" y1="66333" x2="22667" y2="70667"/>
                          <a14:backgroundMark x1="25000" y1="70667" x2="24333" y2="70667"/>
                          <a14:backgroundMark x1="22333" y1="66000" x2="26000" y2="68333"/>
                          <a14:backgroundMark x1="26000" y1="68333" x2="26000" y2="68333"/>
                          <a14:backgroundMark x1="25333" y1="69667" x2="26333" y2="77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250" y="2000250"/>
              <a:ext cx="2857500" cy="285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757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291981-1F61-4B91-B8C3-5D60E4253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500" y1="55250" x2="35500" y2="55250"/>
                        <a14:foregroundMark x1="35500" y1="55250" x2="25096" y2="60638"/>
                        <a14:foregroundMark x1="35088" y1="83973" x2="42750" y2="85250"/>
                        <a14:foregroundMark x1="47250" y1="85250" x2="61750" y2="83250"/>
                        <a14:foregroundMark x1="61750" y1="83250" x2="74534" y2="75579"/>
                        <a14:foregroundMark x1="75720" y1="66500" x2="68500" y2="58500"/>
                        <a14:foregroundMark x1="76130" y1="66954" x2="75720" y2="66500"/>
                        <a14:foregroundMark x1="68500" y1="58500" x2="38750" y2="51500"/>
                        <a14:foregroundMark x1="38750" y1="51500" x2="30938" y2="52534"/>
                        <a14:foregroundMark x1="37441" y1="85203" x2="55750" y2="81250"/>
                        <a14:foregroundMark x1="55750" y1="81250" x2="75000" y2="64500"/>
                        <a14:foregroundMark x1="73974" y1="63293" x2="62250" y2="49500"/>
                        <a14:foregroundMark x1="62250" y1="49500" x2="46000" y2="47250"/>
                        <a14:foregroundMark x1="46000" y1="47250" x2="35000" y2="56250"/>
                        <a14:foregroundMark x1="35000" y1="56250" x2="33250" y2="74750"/>
                        <a14:foregroundMark x1="40242" y1="87287" x2="40500" y2="87750"/>
                        <a14:foregroundMark x1="33250" y1="74750" x2="39754" y2="86412"/>
                        <a14:foregroundMark x1="53500" y1="78250" x2="66000" y2="70500"/>
                        <a14:foregroundMark x1="66000" y1="70500" x2="64500" y2="55250"/>
                        <a14:foregroundMark x1="64500" y1="55250" x2="50750" y2="50500"/>
                        <a14:foregroundMark x1="50750" y1="50500" x2="30750" y2="57000"/>
                        <a14:foregroundMark x1="30750" y1="57000" x2="26250" y2="69250"/>
                        <a14:foregroundMark x1="26250" y1="69250" x2="46250" y2="75250"/>
                        <a14:foregroundMark x1="46250" y1="75250" x2="61250" y2="72750"/>
                        <a14:foregroundMark x1="61250" y1="72750" x2="73750" y2="66000"/>
                        <a14:foregroundMark x1="73750" y1="66000" x2="63250" y2="51500"/>
                        <a14:foregroundMark x1="63250" y1="51500" x2="49250" y2="51250"/>
                        <a14:foregroundMark x1="49250" y1="51250" x2="29500" y2="62500"/>
                        <a14:foregroundMark x1="29500" y1="62500" x2="33500" y2="76000"/>
                        <a14:foregroundMark x1="33500" y1="76000" x2="46000" y2="77250"/>
                        <a14:foregroundMark x1="46000" y1="77250" x2="61250" y2="73000"/>
                        <a14:foregroundMark x1="61250" y1="73000" x2="70000" y2="62000"/>
                        <a14:foregroundMark x1="70000" y1="62000" x2="47500" y2="60500"/>
                        <a14:foregroundMark x1="47500" y1="60500" x2="35000" y2="72250"/>
                        <a14:foregroundMark x1="35000" y1="72250" x2="51250" y2="78750"/>
                        <a14:foregroundMark x1="51250" y1="78750" x2="63750" y2="75250"/>
                        <a14:foregroundMark x1="63750" y1="75250" x2="66000" y2="62750"/>
                        <a14:foregroundMark x1="66000" y1="62750" x2="48750" y2="59000"/>
                        <a14:foregroundMark x1="48750" y1="59000" x2="42250" y2="59500"/>
                        <a14:foregroundMark x1="61250" y1="64000" x2="61250" y2="64000"/>
                        <a14:foregroundMark x1="52500" y1="75750" x2="66750" y2="67750"/>
                        <a14:foregroundMark x1="66750" y1="67750" x2="69500" y2="62250"/>
                        <a14:backgroundMark x1="28000" y1="50500" x2="19500" y2="60750"/>
                        <a14:backgroundMark x1="19500" y1="60750" x2="18000" y2="73250"/>
                        <a14:backgroundMark x1="18000" y1="73250" x2="26750" y2="84250"/>
                        <a14:backgroundMark x1="26750" y1="84250" x2="37750" y2="90000"/>
                        <a14:backgroundMark x1="80000" y1="62250" x2="77250" y2="66000"/>
                        <a14:backgroundMark x1="77250" y1="66500" x2="77250" y2="66500"/>
                        <a14:backgroundMark x1="77500" y1="66750" x2="77750" y2="67750"/>
                        <a14:backgroundMark x1="77750" y1="73000" x2="75750" y2="76250"/>
                        <a14:backgroundMark x1="18750" y1="55000" x2="10250" y2="64750"/>
                        <a14:backgroundMark x1="10250" y1="64750" x2="11000" y2="77750"/>
                        <a14:backgroundMark x1="11000" y1="77750" x2="17000" y2="82000"/>
                        <a14:backgroundMark x1="5000" y1="74750" x2="19750" y2="82500"/>
                        <a14:backgroundMark x1="77500" y1="66750" x2="78250" y2="71750"/>
                        <a14:backgroundMark x1="77750" y1="70500" x2="76750" y2="7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1524238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6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Chowdhary</dc:creator>
  <cp:lastModifiedBy>Mayank Chowdhary</cp:lastModifiedBy>
  <cp:revision>3</cp:revision>
  <dcterms:created xsi:type="dcterms:W3CDTF">2020-10-07T06:57:35Z</dcterms:created>
  <dcterms:modified xsi:type="dcterms:W3CDTF">2020-10-07T07:22:00Z</dcterms:modified>
</cp:coreProperties>
</file>