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74" r:id="rId2"/>
    <p:sldId id="294" r:id="rId3"/>
    <p:sldId id="272" r:id="rId4"/>
    <p:sldId id="296" r:id="rId5"/>
    <p:sldId id="297" r:id="rId6"/>
    <p:sldId id="298" r:id="rId7"/>
    <p:sldId id="299" r:id="rId8"/>
    <p:sldId id="300" r:id="rId9"/>
    <p:sldId id="301" r:id="rId10"/>
    <p:sldId id="30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7"/>
    <p:restoredTop sz="94694"/>
  </p:normalViewPr>
  <p:slideViewPr>
    <p:cSldViewPr snapToGrid="0">
      <p:cViewPr varScale="1">
        <p:scale>
          <a:sx n="121" d="100"/>
          <a:sy n="121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24F78-6657-8942-8354-1D4A8D6C018D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D8C15-9266-5242-A981-041DF5511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81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1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40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06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5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100   0   25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240     -14     -34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D8C15-9266-5242-A981-041DF55116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2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7EEA-4D01-A7E9-9B8F-992E91FAC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4CB5B-735D-FE49-1392-9331A0F4D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D648B-2ECE-5BAA-6B3E-87704CC6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8A465-BE27-D777-5C7F-5D47AAC2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2FDDC-26B0-C7ED-087F-DC4F41A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D2EC-0C6A-CAE2-43FD-15307DCB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3EA06-695B-610B-40EB-D9183AE7F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7823-ACCC-24A9-6A55-08B643C8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2519-A5F8-EA31-C316-8395C7F0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0308-F720-1577-02DC-30B6BBB3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9688-3E70-84F7-2CDA-20AF2FDB0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6AA68-D66E-B2D4-D223-2788EA560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B409-1050-3B45-0DC1-04EC62D0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A0BE-35D4-0611-9EA9-185B39F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C6D58-3A97-0E08-6BBD-9E3CC844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6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3E95-3B69-5341-89C1-9432B872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0ED-4108-3D89-B104-81BB820C8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3A37-664A-6324-918D-D7E448D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D5DC1-2FC5-5F75-AEE0-94D1DB00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D39F-163E-5205-6C97-4ACD5AB7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C93-8FDF-25C7-7423-42B48753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7ECCA-3ED8-C243-082A-A536CDE5B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8738B-6698-049C-08E6-96A1D9B5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7E220-442A-FBAF-D6EF-8912E73B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F97E-E472-2367-E3B6-2E1352B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8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180F-3F1E-5A3C-F1EB-AE89C843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876-8343-F141-A037-CF1326813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7E033-ED97-67EE-01A7-4828684DC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F145-563E-A8A4-8B1E-4DF0C71D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B59A-79FC-22A6-1B70-575FD661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E0F45-CF31-5EF6-67D1-174001B0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6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1787-7D65-DADF-8411-35C70E93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55D55-7556-418D-CA88-05CE39341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5DB3E-206C-9B8D-92C1-768C3591A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62301C-D35D-63F7-3643-D7AE155A7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D2D11-05AF-D1C0-CF5C-9830A28AE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0D133-B36D-BAB0-0D58-35298FD5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628B6-EA75-F198-FA72-F561C0C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416F0-E02B-58DB-EE22-A3884D3D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7190-56FD-08E9-44AF-6B50E466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A5D7-24E5-EEB8-0643-014F2E02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E94DC-B627-9B62-0CCD-2F231CC7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7464-70E8-3C6E-BD58-B079A1E6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91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64306-76F3-AD1E-B85A-54EF16A3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A4B37-429B-DBBD-56BF-9D4B12944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22635-59A4-0253-AA94-4B6CC01B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953-C611-3C9F-AFF3-1CB7C7EB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93EF0-21BC-3E0D-BE7F-0D7058C57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29D21-64B9-6BC3-DC00-5F181DA74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61515-BC78-CB75-838C-E520CFF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E181-05E6-D126-83D4-4A0D3DC6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93D59-650B-AC23-6C03-2C35CA1FD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8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23E1-FBE2-C4F5-AAE3-754B638D9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8B946-B2E2-DFAB-9E01-47F5F5D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1044-65BF-A4C4-7B20-7315A40E0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3D30D-3B08-028C-E97B-BB902F36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ADE77-1870-0207-9120-621CDA1F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B024-0BEE-37B0-0CA0-7C67F012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17254-7302-0484-2E58-7731F674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692E0-5DA0-1147-5D0E-D72272C7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88B07-35F1-428F-F0F2-E3089637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144BC-D447-B14B-9404-4603770A3DE7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0DC93-18AE-29B3-CBB2-C24E8849D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3D38-D995-F747-5F69-3119D7C81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95B6D-1099-304E-A143-1F29D358F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Reminders/Announcements</a:t>
            </a:r>
          </a:p>
          <a:p>
            <a:pPr algn="l"/>
            <a:endParaRPr lang="en-US" sz="5000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MC-04 due tomorrow 6/19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HW-02 out, due 6/26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401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intermediateUpdate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(int&amp; a, int&amp; b) {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int&amp; temp = a;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a = b - temp;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b += temp;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temp++;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void func1(int&amp; x, int&amp; y) {				int main( ) {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int temp = x * y;					         int a = 2, b = 3, c = 4;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x += temp;						         func1(a, b);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y -= temp;						         func2(a, b, c);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intermediateUpdate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(x, y);				         std::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&lt;&lt; a &lt;&lt; " " &lt;&lt; b &lt;&lt; " " &lt;&lt; c &lt;&lt; std::endl;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}							}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void func2(int&amp; x, int y, int&amp; z) {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z = x * y;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x *= z;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intermediateUpdate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(y, z);</a:t>
            </a:r>
          </a:p>
          <a:p>
            <a:pPr marL="0" indent="0" algn="just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}		</a:t>
            </a:r>
          </a:p>
        </p:txBody>
      </p:sp>
    </p:spTree>
    <p:extLst>
      <p:ext uri="{BB962C8B-B14F-4D97-AF65-F5344CB8AC3E}">
        <p14:creationId xmlns:p14="http://schemas.microsoft.com/office/powerpoint/2010/main" val="172927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09D942-813A-B323-4E2D-24890641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SESSION</a:t>
            </a:r>
          </a:p>
          <a:p>
            <a:r>
              <a:rPr lang="en-US" sz="50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WEEK 4</a:t>
            </a: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700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700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55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REFERENCES</a:t>
            </a:r>
            <a:r>
              <a:rPr lang="en-US" sz="5000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0063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A reference variable is an alias, that is, another name for an already existing variable.</a:t>
            </a: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A reference variable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must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be initialized at the time of declaration.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= 5, b = 6;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int&amp; c;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// this is not valid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int&amp; c = a;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	// valid!</a:t>
            </a:r>
          </a:p>
          <a:p>
            <a:pPr algn="just"/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Once a reference variable has been initialized, it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cannot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be changed to reference another variable.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= b; 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// 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is already referencing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a				</a:t>
            </a:r>
          </a:p>
        </p:txBody>
      </p:sp>
    </p:spTree>
    <p:extLst>
      <p:ext uri="{BB962C8B-B14F-4D97-AF65-F5344CB8AC3E}">
        <p14:creationId xmlns:p14="http://schemas.microsoft.com/office/powerpoint/2010/main" val="412418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en-US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References are important in C++, because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they give you the ability to manipulate/modify existing data in the computer’s memory, rather than making new copies of the data. This helps to reduce code and ultimately improve code performance.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74611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b="1" u="sng" dirty="0">
                <a:latin typeface="Calibri" panose="020F0502020204030204" pitchFamily="34" charset="0"/>
                <a:cs typeface="Calibri" panose="020F0502020204030204" pitchFamily="34" charset="0"/>
              </a:rPr>
              <a:t>Applications of Reference</a:t>
            </a:r>
          </a:p>
          <a:p>
            <a:pPr marL="0" indent="0" algn="just">
              <a:buNone/>
            </a:pPr>
            <a:endParaRPr lang="en-US" sz="4200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There are multiple applications for references in C++. A few of them are:</a:t>
            </a:r>
          </a:p>
          <a:p>
            <a:pPr algn="just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Used to modify values of arguments in function calls. That is, you can use reference to get data out of a function without using the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keyword.</a:t>
            </a:r>
          </a:p>
          <a:p>
            <a:pPr algn="just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Used to prevent/avoid duplicate data.</a:t>
            </a:r>
          </a:p>
          <a:p>
            <a:pPr algn="just"/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Used in Range-based For loop to modify all objects.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5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(int&amp; x, int y) {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/= 10;</a:t>
            </a:r>
          </a:p>
          <a:p>
            <a:pPr marL="0" indent="0" algn="just">
              <a:buNone/>
            </a:pP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y -= 10;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= 200, b = 100;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(a, b);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2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&lt;&lt; a &lt;&lt; " " &lt;&lt; b &lt;&lt; std::endl;</a:t>
            </a:r>
          </a:p>
          <a:p>
            <a:pPr marL="0" indent="0" algn="just">
              <a:buNone/>
            </a:pPr>
            <a:r>
              <a:rPr lang="en-US" sz="4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335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std::string city = "Boston";</a:t>
            </a:r>
          </a:p>
          <a:p>
            <a:pPr marL="0" indent="0" algn="just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for(char letter : city) {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letter = 'a';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&lt;&lt; city &lt;&lt; std::endl;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63567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std::string city = "Boston";</a:t>
            </a:r>
          </a:p>
          <a:p>
            <a:pPr marL="0" indent="0" algn="just">
              <a:buNone/>
            </a:pPr>
            <a:endParaRPr lang="en-US" sz="4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for(char&amp; letter : city) {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letter = 'a';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 &lt;&lt; city &lt;&lt; std::endl;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6829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DFA2-9740-6D37-7022-450A1D6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main( ) {</a:t>
            </a:r>
          </a:p>
          <a:p>
            <a:pPr marL="0" indent="0" algn="just">
              <a:buNone/>
            </a:pPr>
            <a:r>
              <a:rPr lang="en-US" sz="3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a = 5, b = 10, c = 15;</a:t>
            </a:r>
          </a:p>
          <a:p>
            <a:pPr marL="0" indent="0" algn="just">
              <a:buNone/>
            </a:pPr>
            <a:r>
              <a:rPr lang="en-US" sz="3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int&amp; x = a;			</a:t>
            </a:r>
            <a:r>
              <a:rPr lang="en-US" sz="3300" u="sng" dirty="0">
                <a:latin typeface="Calibri" panose="020F0502020204030204" pitchFamily="34" charset="0"/>
                <a:cs typeface="Calibri" panose="020F0502020204030204" pitchFamily="34" charset="0"/>
              </a:rPr>
              <a:t>What are the final values of </a:t>
            </a:r>
            <a:r>
              <a:rPr lang="en-US" sz="3300" b="1" u="sng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300" u="sng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300" b="1" u="sng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300" u="sng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300" b="1" u="sng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int&amp; y = b;			</a:t>
            </a:r>
            <a:r>
              <a:rPr lang="en-US" sz="3300" u="sng" dirty="0">
                <a:latin typeface="Calibri" panose="020F0502020204030204" pitchFamily="34" charset="0"/>
                <a:cs typeface="Calibri" panose="020F0502020204030204" pitchFamily="34" charset="0"/>
              </a:rPr>
              <a:t>after this code executes?</a:t>
            </a: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int&amp; z = c;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x = y + c;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 = pow(x, 2) / 25 * 2;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z = y - a;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x += c;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y -= a;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 *= 2;	</a:t>
            </a:r>
          </a:p>
          <a:p>
            <a:pPr marL="0" indent="0" algn="just">
              <a:buNone/>
            </a:pPr>
            <a:r>
              <a:rPr lang="en-US" sz="3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0" indent="0" algn="just">
              <a:buNone/>
            </a:pP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marL="0" indent="0" algn="just">
              <a:buNone/>
            </a:pPr>
            <a:r>
              <a:rPr lang="en-US" sz="4200" dirty="0">
                <a:latin typeface="Calibri" panose="020F0502020204030204" pitchFamily="34" charset="0"/>
                <a:cs typeface="Calibri" panose="020F0502020204030204" pitchFamily="34" charset="0"/>
              </a:rPr>
              <a:t>		 </a:t>
            </a: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 algn="just">
              <a:buNone/>
            </a:pPr>
            <a:r>
              <a:rPr lang="en-US" sz="4200" b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42033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744</Words>
  <Application>Microsoft Macintosh PowerPoint</Application>
  <PresentationFormat>Widescreen</PresentationFormat>
  <Paragraphs>94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Fasina, Opeyemi</dc:creator>
  <cp:lastModifiedBy>Yemi Fasina</cp:lastModifiedBy>
  <cp:revision>426</cp:revision>
  <dcterms:created xsi:type="dcterms:W3CDTF">2024-05-28T02:53:24Z</dcterms:created>
  <dcterms:modified xsi:type="dcterms:W3CDTF">2025-05-28T00:57:29Z</dcterms:modified>
</cp:coreProperties>
</file>