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218B-D9F6-0048-8183-98298A980BD8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717-6EDF-D148-92E2-9221DC9D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218B-D9F6-0048-8183-98298A980BD8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717-6EDF-D148-92E2-9221DC9D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218B-D9F6-0048-8183-98298A980BD8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717-6EDF-D148-92E2-9221DC9D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2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218B-D9F6-0048-8183-98298A980BD8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717-6EDF-D148-92E2-9221DC9D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1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218B-D9F6-0048-8183-98298A980BD8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717-6EDF-D148-92E2-9221DC9D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218B-D9F6-0048-8183-98298A980BD8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717-6EDF-D148-92E2-9221DC9D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218B-D9F6-0048-8183-98298A980BD8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717-6EDF-D148-92E2-9221DC9D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2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218B-D9F6-0048-8183-98298A980BD8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717-6EDF-D148-92E2-9221DC9D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9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218B-D9F6-0048-8183-98298A980BD8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717-6EDF-D148-92E2-9221DC9D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9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218B-D9F6-0048-8183-98298A980BD8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717-6EDF-D148-92E2-9221DC9D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6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218B-D9F6-0048-8183-98298A980BD8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717-6EDF-D148-92E2-9221DC9D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9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E218B-D9F6-0048-8183-98298A980BD8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59717-6EDF-D148-92E2-9221DC9D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4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400"/>
            <a:ext cx="5168900" cy="6807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374473" y="585787"/>
            <a:ext cx="14287" cy="1928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801097" y="585788"/>
            <a:ext cx="0" cy="4132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801097" y="4718049"/>
            <a:ext cx="2" cy="199707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28095" y="4239259"/>
            <a:ext cx="1516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Coverage 65% means 1/3 patient does not have the plasmid at all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15757" y="1384190"/>
            <a:ext cx="95885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n_avgST</a:t>
            </a:r>
            <a:r>
              <a:rPr lang="en-US" dirty="0" smtClean="0"/>
              <a:t> = 5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70868" y="585788"/>
            <a:ext cx="0" cy="1121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270868" y="1827211"/>
            <a:ext cx="2" cy="68738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85018" y="1384190"/>
            <a:ext cx="95885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missing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5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6390" y="237259"/>
            <a:ext cx="2043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functions</a:t>
            </a:r>
          </a:p>
          <a:p>
            <a:r>
              <a:rPr lang="en-US" dirty="0" smtClean="0"/>
              <a:t> - </a:t>
            </a:r>
            <a:r>
              <a:rPr lang="en-US" dirty="0" err="1" smtClean="0"/>
              <a:t>genfixedST</a:t>
            </a:r>
            <a:endParaRPr lang="en-US" dirty="0" smtClean="0"/>
          </a:p>
          <a:p>
            <a:r>
              <a:rPr lang="en-US" dirty="0" smtClean="0"/>
              <a:t> - </a:t>
            </a:r>
            <a:r>
              <a:rPr lang="en-US" dirty="0" err="1" smtClean="0"/>
              <a:t>genNULLdf</a:t>
            </a:r>
            <a:endParaRPr lang="en-US" dirty="0" smtClean="0"/>
          </a:p>
          <a:p>
            <a:r>
              <a:rPr lang="en-US" dirty="0" smtClean="0"/>
              <a:t> - </a:t>
            </a:r>
            <a:r>
              <a:rPr lang="en-US" dirty="0" err="1" smtClean="0"/>
              <a:t>genrandomdf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genvarySTdf</a:t>
            </a:r>
            <a:endParaRPr lang="en-US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5446912" y="433264"/>
            <a:ext cx="1242416" cy="611377"/>
            <a:chOff x="5245928" y="529860"/>
            <a:chExt cx="1242416" cy="611377"/>
          </a:xfrm>
        </p:grpSpPr>
        <p:sp>
          <p:nvSpPr>
            <p:cNvPr id="17" name="Rounded Rectangle 16"/>
            <p:cNvSpPr/>
            <p:nvPr/>
          </p:nvSpPr>
          <p:spPr>
            <a:xfrm>
              <a:off x="5245928" y="529860"/>
              <a:ext cx="1242416" cy="61137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14687" y="635000"/>
              <a:ext cx="1104899" cy="369332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Raw data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244207" y="1044641"/>
            <a:ext cx="1766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</a:p>
          <a:p>
            <a:r>
              <a:rPr lang="en-US" dirty="0" smtClean="0"/>
              <a:t>Cleaning scripts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01694" y="2182893"/>
            <a:ext cx="1351756" cy="628996"/>
            <a:chOff x="3691467" y="2353734"/>
            <a:chExt cx="1351756" cy="62899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691467" y="2353734"/>
              <a:ext cx="1351756" cy="628996"/>
            </a:xfrm>
            <a:prstGeom prst="roundRect">
              <a:avLst/>
            </a:pr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7745" y="2483566"/>
              <a:ext cx="1219200" cy="369332"/>
            </a:xfrm>
            <a:prstGeom prst="rect">
              <a:avLst/>
            </a:pr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Clean data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62600" y="5345133"/>
            <a:ext cx="2829947" cy="1320800"/>
            <a:chOff x="2791667" y="5390797"/>
            <a:chExt cx="2829947" cy="1320800"/>
          </a:xfrm>
        </p:grpSpPr>
        <p:sp>
          <p:nvSpPr>
            <p:cNvPr id="27" name="Oval 26"/>
            <p:cNvSpPr/>
            <p:nvPr/>
          </p:nvSpPr>
          <p:spPr>
            <a:xfrm>
              <a:off x="2791667" y="5390797"/>
              <a:ext cx="2829947" cy="1320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14600" y="5589532"/>
              <a:ext cx="20550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Permutation results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plot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p-value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46456" y="3457795"/>
            <a:ext cx="7860210" cy="1266676"/>
            <a:chOff x="3044857" y="3488267"/>
            <a:chExt cx="7860210" cy="1266676"/>
          </a:xfrm>
        </p:grpSpPr>
        <p:sp>
          <p:nvSpPr>
            <p:cNvPr id="24" name="Rectangle 23"/>
            <p:cNvSpPr/>
            <p:nvPr/>
          </p:nvSpPr>
          <p:spPr>
            <a:xfrm>
              <a:off x="3348467" y="3488267"/>
              <a:ext cx="7556600" cy="12666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68474" y="3657601"/>
              <a:ext cx="4459288" cy="944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832288" y="3803811"/>
              <a:ext cx="1743074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044857" y="3814921"/>
              <a:ext cx="7530505" cy="646332"/>
              <a:chOff x="3102505" y="3584652"/>
              <a:chExt cx="7530505" cy="6463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102505" y="3584653"/>
                <a:ext cx="26622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plasmidSTpermute</a:t>
                </a:r>
                <a:r>
                  <a:rPr lang="en-US" dirty="0" smtClean="0"/>
                  <a:t> function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279093" y="3584652"/>
                <a:ext cx="17430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alcgroupscore</a:t>
                </a:r>
                <a:r>
                  <a:rPr lang="en-US" dirty="0" smtClean="0"/>
                  <a:t> function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889936" y="3584652"/>
                <a:ext cx="17430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alcpatientscore</a:t>
                </a:r>
                <a:r>
                  <a:rPr lang="en-US" dirty="0" smtClean="0"/>
                  <a:t> function</a:t>
                </a:r>
                <a:endParaRPr lang="en-US" dirty="0"/>
              </a:p>
            </p:txBody>
          </p:sp>
          <p:sp>
            <p:nvSpPr>
              <p:cNvPr id="12" name="Left-Right Arrow 11"/>
              <p:cNvSpPr/>
              <p:nvPr/>
            </p:nvSpPr>
            <p:spPr>
              <a:xfrm>
                <a:off x="5408150" y="3584653"/>
                <a:ext cx="917972" cy="508902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calls</a:t>
                </a:r>
                <a:endParaRPr lang="en-US" dirty="0"/>
              </a:p>
            </p:txBody>
          </p:sp>
          <p:sp>
            <p:nvSpPr>
              <p:cNvPr id="13" name="Left-Right Arrow 12"/>
              <p:cNvSpPr/>
              <p:nvPr/>
            </p:nvSpPr>
            <p:spPr>
              <a:xfrm>
                <a:off x="7971964" y="3584653"/>
                <a:ext cx="917972" cy="508902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calls</a:t>
                </a:r>
                <a:endParaRPr lang="en-US" dirty="0"/>
              </a:p>
            </p:txBody>
          </p:sp>
        </p:grpSp>
      </p:grpSp>
      <p:sp>
        <p:nvSpPr>
          <p:cNvPr id="29" name="Down Arrow 28"/>
          <p:cNvSpPr/>
          <p:nvPr/>
        </p:nvSpPr>
        <p:spPr>
          <a:xfrm>
            <a:off x="4076052" y="4797854"/>
            <a:ext cx="803041" cy="423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4076052" y="2952474"/>
            <a:ext cx="803041" cy="423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19302049">
            <a:off x="2850614" y="1796298"/>
            <a:ext cx="803041" cy="423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2508922">
            <a:off x="5239030" y="1796298"/>
            <a:ext cx="803041" cy="423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56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2017-05-23T03:04:52Z</dcterms:created>
  <dcterms:modified xsi:type="dcterms:W3CDTF">2017-05-23T03:46:51Z</dcterms:modified>
</cp:coreProperties>
</file>