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218B-D9F6-0048-8183-98298A980BD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9717-6EDF-D148-92E2-9221DC9D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400"/>
            <a:ext cx="5168900" cy="680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74473" y="585787"/>
            <a:ext cx="14287" cy="1928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01097" y="585788"/>
            <a:ext cx="0" cy="4132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801097" y="4718049"/>
            <a:ext cx="2" cy="1997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28095" y="4239259"/>
            <a:ext cx="1516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65% means 1/3 patient does not have the plasmid at all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5757" y="1384190"/>
            <a:ext cx="958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n_avgST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70868" y="585788"/>
            <a:ext cx="0" cy="1121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270868" y="1827211"/>
            <a:ext cx="2" cy="6873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5018" y="1384190"/>
            <a:ext cx="958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missing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390" y="237259"/>
            <a:ext cx="2043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functions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genfixedST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genNULLdf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genrandomdf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genvarySTdf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446912" y="433264"/>
            <a:ext cx="1242416" cy="611377"/>
            <a:chOff x="5245928" y="529860"/>
            <a:chExt cx="1242416" cy="611377"/>
          </a:xfrm>
        </p:grpSpPr>
        <p:sp>
          <p:nvSpPr>
            <p:cNvPr id="17" name="Rounded Rectangle 16"/>
            <p:cNvSpPr/>
            <p:nvPr/>
          </p:nvSpPr>
          <p:spPr>
            <a:xfrm>
              <a:off x="5245928" y="529860"/>
              <a:ext cx="1242416" cy="6113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4687" y="635000"/>
              <a:ext cx="1104899" cy="36933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Raw data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4207" y="1044641"/>
            <a:ext cx="176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</a:p>
          <a:p>
            <a:r>
              <a:rPr lang="en-US" dirty="0" smtClean="0"/>
              <a:t>Cleaning scripts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01694" y="2182893"/>
            <a:ext cx="1351756" cy="628996"/>
            <a:chOff x="3691467" y="2353734"/>
            <a:chExt cx="1351756" cy="62899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691467" y="2353734"/>
              <a:ext cx="1351756" cy="628996"/>
            </a:xfrm>
            <a:prstGeom prst="round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7745" y="2483566"/>
              <a:ext cx="1219200" cy="369332"/>
            </a:xfrm>
            <a:prstGeom prst="rect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Clean data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62600" y="5345133"/>
            <a:ext cx="2829947" cy="1320800"/>
            <a:chOff x="2791667" y="5390797"/>
            <a:chExt cx="2829947" cy="1320800"/>
          </a:xfrm>
        </p:grpSpPr>
        <p:sp>
          <p:nvSpPr>
            <p:cNvPr id="27" name="Oval 26"/>
            <p:cNvSpPr/>
            <p:nvPr/>
          </p:nvSpPr>
          <p:spPr>
            <a:xfrm>
              <a:off x="2791667" y="5390797"/>
              <a:ext cx="2829947" cy="1320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4600" y="5589532"/>
              <a:ext cx="2055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Permutation results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plot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p-value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46456" y="3457795"/>
            <a:ext cx="7860210" cy="1266676"/>
            <a:chOff x="3044857" y="3488267"/>
            <a:chExt cx="7860210" cy="1266676"/>
          </a:xfrm>
        </p:grpSpPr>
        <p:sp>
          <p:nvSpPr>
            <p:cNvPr id="24" name="Rectangle 23"/>
            <p:cNvSpPr/>
            <p:nvPr/>
          </p:nvSpPr>
          <p:spPr>
            <a:xfrm>
              <a:off x="3348467" y="3488267"/>
              <a:ext cx="7556600" cy="1266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68474" y="3657601"/>
              <a:ext cx="4459288" cy="944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32288" y="3803811"/>
              <a:ext cx="1743074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044857" y="3814921"/>
              <a:ext cx="7530505" cy="646332"/>
              <a:chOff x="3102505" y="3584652"/>
              <a:chExt cx="7530505" cy="646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02505" y="3584653"/>
                <a:ext cx="266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plasmidSTpermute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79093" y="3584652"/>
                <a:ext cx="1743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alcgroupscore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889936" y="3584652"/>
                <a:ext cx="1743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alcpatientscore</a:t>
                </a:r>
                <a:r>
                  <a:rPr lang="en-US" dirty="0" smtClean="0"/>
                  <a:t> function</a:t>
                </a:r>
                <a:endParaRPr lang="en-US" dirty="0"/>
              </a:p>
            </p:txBody>
          </p:sp>
          <p:sp>
            <p:nvSpPr>
              <p:cNvPr id="12" name="Left-Right Arrow 11"/>
              <p:cNvSpPr/>
              <p:nvPr/>
            </p:nvSpPr>
            <p:spPr>
              <a:xfrm>
                <a:off x="5408150" y="3584653"/>
                <a:ext cx="917972" cy="50890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calls</a:t>
                </a:r>
                <a:endParaRPr lang="en-US" dirty="0"/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7971964" y="3584653"/>
                <a:ext cx="917972" cy="50890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calls</a:t>
                </a:r>
                <a:endParaRPr lang="en-US" dirty="0"/>
              </a:p>
            </p:txBody>
          </p:sp>
        </p:grpSp>
      </p:grpSp>
      <p:sp>
        <p:nvSpPr>
          <p:cNvPr id="29" name="Down Arrow 28"/>
          <p:cNvSpPr/>
          <p:nvPr/>
        </p:nvSpPr>
        <p:spPr>
          <a:xfrm>
            <a:off x="4076052" y="4797854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076052" y="2952474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9302049">
            <a:off x="2850614" y="1796298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2508922">
            <a:off x="5239030" y="1796298"/>
            <a:ext cx="803041" cy="423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9" y="749357"/>
            <a:ext cx="3148679" cy="3585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9328" y="732424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Contains csv raw data files for analysis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49331" y="1003355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Functions for analysis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49334" y="1257353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Images for readme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749336" y="1528284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 packages dependencies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49339" y="1799215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 images for phenotype analysis from </a:t>
            </a:r>
            <a:r>
              <a:rPr lang="en-US" sz="1600" dirty="0" err="1" smtClean="0"/>
              <a:t>TestResult.Rmd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49341" y="2070146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 images for phenotype analysis from </a:t>
            </a:r>
            <a:r>
              <a:rPr lang="en-US" sz="1600" dirty="0" err="1" smtClean="0"/>
              <a:t>TestResult.Rmd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9344" y="2341077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 images for plasmid analysis from </a:t>
            </a:r>
            <a:r>
              <a:rPr lang="en-US" sz="1600" dirty="0" err="1" smtClean="0"/>
              <a:t>TestResult.Rmd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49347" y="2628941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Html version of README generated from markdown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66283" y="2882939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9353" y="3153870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files for </a:t>
            </a:r>
            <a:r>
              <a:rPr lang="en-US" sz="1600" dirty="0" err="1" smtClean="0"/>
              <a:t>TestResults.Rmd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49354" y="3424801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Html report generated from </a:t>
            </a:r>
            <a:r>
              <a:rPr lang="en-US" sz="1600" dirty="0" err="1" smtClean="0"/>
              <a:t>TestResults.Rmd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9353" y="3678799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 markdown file used to run results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6290" y="3949733"/>
            <a:ext cx="6376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Contains validation functions and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4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804334"/>
            <a:ext cx="5940911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9594" y="766290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Script for generating FIA_1.txt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29589" y="1037218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Script for generating </a:t>
            </a:r>
            <a:r>
              <a:rPr lang="en-US" sz="1600" dirty="0" smtClean="0"/>
              <a:t>FIA_2.txt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729589" y="1291217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Script for generating </a:t>
            </a:r>
            <a:r>
              <a:rPr lang="en-US" sz="1600" dirty="0" smtClean="0"/>
              <a:t>FIA_3.txt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46523" y="1731483"/>
            <a:ext cx="444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-values based on null hypothesis from each core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29592" y="2256418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Distribution plot of p-values for null hypothesis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29592" y="2527350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Permutation functions for validation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9592" y="2798283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Proportions plot for p-value distribution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9592" y="3035354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 images for simulations in </a:t>
            </a:r>
            <a:r>
              <a:rPr lang="en-US" sz="1600" dirty="0" err="1" smtClean="0"/>
              <a:t>validation.Rmd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729592" y="3289346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files for </a:t>
            </a:r>
            <a:r>
              <a:rPr lang="en-US" sz="1600" dirty="0" err="1" smtClean="0"/>
              <a:t>validation.Rmd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6524" y="3560285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Html elements for </a:t>
            </a:r>
            <a:r>
              <a:rPr lang="en-US" sz="1600" dirty="0" err="1" smtClean="0"/>
              <a:t>validation.html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29589" y="3814291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Html report generated from </a:t>
            </a:r>
            <a:r>
              <a:rPr lang="en-US" sz="1600" dirty="0" err="1" smtClean="0"/>
              <a:t>validation.Rmd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29589" y="4051346"/>
            <a:ext cx="417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 markdown file used to run validation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17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184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2017-05-23T03:04:52Z</dcterms:created>
  <dcterms:modified xsi:type="dcterms:W3CDTF">2017-05-23T06:00:42Z</dcterms:modified>
</cp:coreProperties>
</file>