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57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730"/>
  </p:normalViewPr>
  <p:slideViewPr>
    <p:cSldViewPr snapToGrid="0" snapToObjects="1">
      <p:cViewPr varScale="1">
        <p:scale>
          <a:sx n="84" d="100"/>
          <a:sy n="84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8EEE-EF9D-D648-B014-512F03B9ED9C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F7A0-CD18-6F43-8C6E-EF4DBA85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n.bed</a:t>
            </a:r>
            <a:r>
              <a:rPr lang="en-US" dirty="0" smtClean="0"/>
              <a:t>&lt;-20                             # </a:t>
            </a:r>
            <a:r>
              <a:rPr lang="en-US" dirty="0" err="1" smtClean="0"/>
              <a:t>n.bed</a:t>
            </a:r>
            <a:r>
              <a:rPr lang="en-US" dirty="0" smtClean="0"/>
              <a:t>= number of beds in the </a:t>
            </a:r>
            <a:r>
              <a:rPr lang="en-US" dirty="0" err="1" smtClean="0"/>
              <a:t>wardn.days</a:t>
            </a:r>
            <a:r>
              <a:rPr lang="en-US" dirty="0" smtClean="0"/>
              <a:t>&lt;- 100                          # </a:t>
            </a:r>
            <a:r>
              <a:rPr lang="en-US" dirty="0" err="1" smtClean="0"/>
              <a:t>n.days</a:t>
            </a:r>
            <a:r>
              <a:rPr lang="en-US" dirty="0" smtClean="0"/>
              <a:t>= number of days we want to </a:t>
            </a:r>
            <a:r>
              <a:rPr lang="en-US" dirty="0" err="1" smtClean="0"/>
              <a:t>observemean.max.los</a:t>
            </a:r>
            <a:r>
              <a:rPr lang="en-US" dirty="0" smtClean="0"/>
              <a:t>&lt;-20                      # </a:t>
            </a:r>
            <a:r>
              <a:rPr lang="en-US" dirty="0" err="1" smtClean="0"/>
              <a:t>mean.max.los</a:t>
            </a:r>
            <a:r>
              <a:rPr lang="en-US" dirty="0" smtClean="0"/>
              <a:t>= mean of max length of stay (normal distribution)#variable parameters ###epidemiological </a:t>
            </a:r>
            <a:r>
              <a:rPr lang="en-US" dirty="0" err="1" smtClean="0"/>
              <a:t>p.s</a:t>
            </a:r>
            <a:r>
              <a:rPr lang="en-US" dirty="0" smtClean="0"/>
              <a:t>&lt;-0.5                              # p=probability of receiving antibiotic for sensitive </a:t>
            </a:r>
            <a:r>
              <a:rPr lang="en-US" dirty="0" err="1" smtClean="0"/>
              <a:t>organismsp.r</a:t>
            </a:r>
            <a:r>
              <a:rPr lang="en-US" dirty="0" smtClean="0"/>
              <a:t>&lt;-0.1                              # p= daily probability of contracting HAI and receiving antibiotic for resistant organisms </a:t>
            </a:r>
            <a:r>
              <a:rPr lang="en-US" dirty="0" err="1" smtClean="0"/>
              <a:t>prob_StartBact</a:t>
            </a:r>
            <a:r>
              <a:rPr lang="en-US" dirty="0" smtClean="0"/>
              <a:t>&lt;-c(0.5,0.2, 0.1, 0.05) # </a:t>
            </a:r>
            <a:r>
              <a:rPr lang="en-US" dirty="0" err="1" smtClean="0"/>
              <a:t>prob_StartBact</a:t>
            </a:r>
            <a:r>
              <a:rPr lang="en-US" dirty="0" smtClean="0"/>
              <a:t>= vector of probability of carrying c(</a:t>
            </a:r>
            <a:r>
              <a:rPr lang="en-US" dirty="0" err="1" smtClean="0"/>
              <a:t>S,Sr</a:t>
            </a:r>
            <a:r>
              <a:rPr lang="en-US" dirty="0" smtClean="0"/>
              <a:t>, </a:t>
            </a:r>
            <a:r>
              <a:rPr lang="en-US" dirty="0" err="1" smtClean="0"/>
              <a:t>sR</a:t>
            </a:r>
            <a:r>
              <a:rPr lang="en-US" dirty="0" smtClean="0"/>
              <a:t>, </a:t>
            </a:r>
            <a:r>
              <a:rPr lang="en-US" dirty="0" err="1" smtClean="0"/>
              <a:t>sr</a:t>
            </a:r>
            <a:r>
              <a:rPr lang="en-US" dirty="0" smtClean="0"/>
              <a:t>)#                                     # possible states: S- carry sensitive organism only #                                                        </a:t>
            </a:r>
            <a:r>
              <a:rPr lang="en-US" dirty="0" err="1" smtClean="0"/>
              <a:t>Sr</a:t>
            </a:r>
            <a:r>
              <a:rPr lang="en-US" dirty="0" smtClean="0"/>
              <a:t>- carry largely sensitive organisms and small population of resistant organisms#                                                        </a:t>
            </a:r>
            <a:r>
              <a:rPr lang="en-US" dirty="0" err="1" smtClean="0"/>
              <a:t>sR</a:t>
            </a:r>
            <a:r>
              <a:rPr lang="en-US" dirty="0" smtClean="0"/>
              <a:t>- carry largely resistant organisms and small population of sensitive organisms#                                                        </a:t>
            </a:r>
            <a:r>
              <a:rPr lang="en-US" dirty="0" err="1" smtClean="0"/>
              <a:t>sr</a:t>
            </a:r>
            <a:r>
              <a:rPr lang="en-US" dirty="0" smtClean="0"/>
              <a:t>- carry small population of sensitive organisms and resistant organisms#                                                        s - carry small population of sensitive organisms ###biological pi_r1 &lt;- 0.003                        # pi_r1= probability of R transmitting to S to become </a:t>
            </a:r>
            <a:r>
              <a:rPr lang="en-US" dirty="0" err="1" smtClean="0"/>
              <a:t>Srbif</a:t>
            </a:r>
            <a:r>
              <a:rPr lang="en-US" dirty="0" smtClean="0"/>
              <a:t>&lt;- 2                               # bacterial interference factor pi_r2 &lt;- pi_r1 * </a:t>
            </a:r>
            <a:r>
              <a:rPr lang="en-US" dirty="0" err="1" smtClean="0"/>
              <a:t>bif</a:t>
            </a:r>
            <a:r>
              <a:rPr lang="en-US" dirty="0" smtClean="0"/>
              <a:t>                  # pi_r2= probability of R transmitting to s to become </a:t>
            </a:r>
            <a:r>
              <a:rPr lang="en-US" dirty="0" err="1" smtClean="0"/>
              <a:t>sr</a:t>
            </a:r>
            <a:r>
              <a:rPr lang="en-US" dirty="0" smtClean="0"/>
              <a:t> #                                       (pi_r1 &lt; pi_r2 if being </a:t>
            </a:r>
            <a:r>
              <a:rPr lang="en-US" dirty="0" err="1" smtClean="0"/>
              <a:t>colonised</a:t>
            </a:r>
            <a:r>
              <a:rPr lang="en-US" dirty="0" smtClean="0"/>
              <a:t> with S protects </a:t>
            </a:r>
            <a:r>
              <a:rPr lang="en-US" dirty="0" err="1" smtClean="0"/>
              <a:t>colonisation</a:t>
            </a:r>
            <a:r>
              <a:rPr lang="en-US" dirty="0" smtClean="0"/>
              <a:t> by R)mu1 &lt;- 0                              # mu1= probability of clearance of </a:t>
            </a:r>
            <a:r>
              <a:rPr lang="en-US" dirty="0" err="1" smtClean="0"/>
              <a:t>Sr</a:t>
            </a:r>
            <a:r>
              <a:rPr lang="en-US" dirty="0" smtClean="0"/>
              <a:t> to become Smu2 &lt;- 0                              # mu2= probability of clearance of </a:t>
            </a:r>
            <a:r>
              <a:rPr lang="en-US" dirty="0" err="1" smtClean="0"/>
              <a:t>sr</a:t>
            </a:r>
            <a:r>
              <a:rPr lang="en-US" dirty="0" smtClean="0"/>
              <a:t> to become s </a:t>
            </a:r>
            <a:r>
              <a:rPr lang="en-US" dirty="0" err="1" smtClean="0"/>
              <a:t>abx.s</a:t>
            </a:r>
            <a:r>
              <a:rPr lang="en-US" dirty="0" smtClean="0"/>
              <a:t>&lt;-0.2                            # probability of clearing S to become s under antibiotic treatment (daily)</a:t>
            </a:r>
            <a:r>
              <a:rPr lang="en-US" dirty="0" err="1" smtClean="0"/>
              <a:t>abx.r</a:t>
            </a:r>
            <a:r>
              <a:rPr lang="en-US" dirty="0" smtClean="0"/>
              <a:t>&lt;-0.3                            # probability of clearing R to become r under antibiotic treatment (daily)repop.s1&lt;- 0                          # probability of repopulation of s to become S repop.s2&lt;- 0                          # probability of repopulation of </a:t>
            </a:r>
            <a:r>
              <a:rPr lang="en-US" dirty="0" err="1" smtClean="0"/>
              <a:t>sr</a:t>
            </a:r>
            <a:r>
              <a:rPr lang="en-US" dirty="0" smtClean="0"/>
              <a:t> to become SR repop.s3&lt;- 0.01                       # probability of repopulation of </a:t>
            </a:r>
            <a:r>
              <a:rPr lang="en-US" dirty="0" err="1" smtClean="0"/>
              <a:t>sR</a:t>
            </a:r>
            <a:r>
              <a:rPr lang="en-US" dirty="0" smtClean="0"/>
              <a:t> to become srrepop.r1&lt;- 0                          # probability of repopulation of </a:t>
            </a:r>
            <a:r>
              <a:rPr lang="en-US" dirty="0" err="1" smtClean="0"/>
              <a:t>Sr</a:t>
            </a:r>
            <a:r>
              <a:rPr lang="en-US" dirty="0" smtClean="0"/>
              <a:t> to become </a:t>
            </a:r>
            <a:r>
              <a:rPr lang="en-US" dirty="0" err="1" smtClean="0"/>
              <a:t>sR</a:t>
            </a:r>
            <a:r>
              <a:rPr lang="en-US" dirty="0" smtClean="0"/>
              <a:t> repop.r2&lt;- 0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BF7A0-CD18-6F43-8C6E-EF4DBA855E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55F9-384A-3145-98C6-6FD51452429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790A-6F98-0A4F-B26E-536733A2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0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between runs (same parameters)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15" y="1690688"/>
            <a:ext cx="9614391" cy="4486275"/>
          </a:xfrm>
        </p:spPr>
      </p:pic>
    </p:spTree>
    <p:extLst>
      <p:ext uri="{BB962C8B-B14F-4D97-AF65-F5344CB8AC3E}">
        <p14:creationId xmlns:p14="http://schemas.microsoft.com/office/powerpoint/2010/main" val="3559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duration of run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85" y="1690688"/>
            <a:ext cx="9643830" cy="4486275"/>
          </a:xfrm>
        </p:spPr>
      </p:pic>
    </p:spTree>
    <p:extLst>
      <p:ext uri="{BB962C8B-B14F-4D97-AF65-F5344CB8AC3E}">
        <p14:creationId xmlns:p14="http://schemas.microsoft.com/office/powerpoint/2010/main" val="39502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Prevalence from ward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number for scenario?</a:t>
            </a:r>
          </a:p>
          <a:p>
            <a:r>
              <a:rPr lang="en-US" dirty="0" smtClean="0"/>
              <a:t>Average trajectory over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3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amount of people at  each 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amount of beds(space) and days(time)</a:t>
            </a:r>
          </a:p>
          <a:p>
            <a:r>
              <a:rPr lang="en-US" dirty="0" smtClean="0"/>
              <a:t>Prevalence adjusted for number of people passing into 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362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Initialization Rules</vt:lpstr>
      <vt:lpstr>Transition Rules</vt:lpstr>
      <vt:lpstr>Variability between runs (same parameters)</vt:lpstr>
      <vt:lpstr>Increase duration of run (cont.)</vt:lpstr>
      <vt:lpstr>Prevalence from ward perspective</vt:lpstr>
      <vt:lpstr>Different amount of people at  each ward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Mathupanee Oonsivilai</dc:creator>
  <cp:lastModifiedBy>Mathupanee Oonsivilai</cp:lastModifiedBy>
  <cp:revision>11</cp:revision>
  <dcterms:created xsi:type="dcterms:W3CDTF">2018-09-28T01:44:30Z</dcterms:created>
  <dcterms:modified xsi:type="dcterms:W3CDTF">2018-09-28T11:05:32Z</dcterms:modified>
</cp:coreProperties>
</file>