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FB8A9-AE91-4008-B9A6-D0FC1E998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00304C-9DDD-4EEA-BE69-22912BD3C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8E5B4-7318-48A7-B6D9-338EF707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3B8CD-3BCE-4571-B0E4-8DA48220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25E3C-5471-4B19-8716-CEC54238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C24A1-190A-44DB-BBD2-FCF87E02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96B50-ED0A-491F-9D9B-14B6AFEE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EFB44-C191-47CC-AEFF-C831FA58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6099A6-72C4-4DE0-88D2-9727E597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5A5A1-96A2-47A0-839E-CAB374D2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6C33D4-0FD8-4C5E-BDF9-683814ED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E59766-5565-4C8C-AC24-DA8E2799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F7D12-9291-4591-B083-1C4A31B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DE9F1-9125-4AC5-908F-D6EA9127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FD070-573C-4665-ABED-9DBF25A5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25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4FB4E-6669-4D58-9721-73913489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02C62-9120-49E0-A22E-2882EB5C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EB2B3-F0B4-420C-98A0-883569F6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60B59-E013-4002-A9A3-E5981047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6EF7A-08F9-47B5-9D6E-F5C21DD5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3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0CBEB-02D8-4CAD-BAF1-456A5424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02E06-828D-45A6-9DF4-47B490C2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C8DE0-CA9F-40C8-BA83-C00206B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8B1D4-8AF2-4F75-B8DC-DDAF2681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BF713-8A66-431C-9626-B084307F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904B0-1F60-4111-8796-8D38B8C6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A5750-4625-4FED-B37C-C6C84743F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97D3DB-0E1C-439C-91B4-82E3B898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35BBE1-3210-4CCE-94BC-38830DEF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8929D4-F227-4A0A-81A8-455B1C76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170C8-35CA-4692-8CD1-F4E1F26C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80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DCDA9-A8CA-4C05-918C-B0FA66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9F7FDC-A984-4A26-BD46-CF179954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8AD267-E5A5-4D7C-964E-C6C5106BE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27EA36-555C-44F4-A1AE-EAA076F61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7B5819-FA06-44BB-A490-8F9155A7F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AD1845-D66C-450A-AE4A-1647ED6F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56E7EF-77A6-4473-A799-34DFAB56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6FBC6A-CDBD-4916-8AC4-D8D089D3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3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CBF38-1C3C-4DC3-930D-A9E7ADB1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440483-1B16-44D3-A66F-B500E74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038CF1-EAF0-4FCD-91B5-A6402C5D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E0362B-2588-428D-BF7B-8303F8A9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0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CC06F9-3818-481D-AE5A-1FBA0BF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D7404C-6D0F-465E-A789-0191803B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77D890-4167-4A1F-84C1-69AFBFF2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642B8-EB15-484E-8855-5106FA80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7738-6DAD-4E6D-A2C8-06F0033C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06BD7-6EFD-4ACB-818C-8E3C34C9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BC242E-75C7-42B9-8FF3-3730799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14C24-2686-41A3-916D-D48B905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769BEE-B5A3-4CE7-B1B3-1E34A93C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8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5DFF2-8DB6-436C-A0EF-1D09926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4054A8-B230-4092-AF3A-FBCE04C62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E6665E-98CF-4728-9E8C-FD95759D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679054-330B-4C37-9FAD-DD9FBF7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A5EC7-31A7-41AB-ACD2-4BCF915D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35F2E-B186-494C-924B-FE7BEE3D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C43B57-F79C-42DE-B836-DA0C7F2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04960A-7C09-4C07-A672-56C4447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4E837-75D6-4DBC-AE17-38872EB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3D2B-9A2C-432C-8079-C493341B0303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61AB2-4B90-46C4-B55F-90661B90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52287-8743-467B-81E6-961202CA2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A5FB-1C40-424D-ABB6-BF7E80D9C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8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E90FCF-B2E1-44A5-8A00-348EC0B9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16" y="1289101"/>
            <a:ext cx="8387168" cy="55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832C48-F7D6-405B-B1BB-B2D93A88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顯揚 余</dc:creator>
  <cp:lastModifiedBy>顯揚 余</cp:lastModifiedBy>
  <cp:revision>1</cp:revision>
  <dcterms:created xsi:type="dcterms:W3CDTF">2019-12-29T03:40:18Z</dcterms:created>
  <dcterms:modified xsi:type="dcterms:W3CDTF">2019-12-29T03:46:22Z</dcterms:modified>
</cp:coreProperties>
</file>