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283909" y="1695449"/>
            <a:ext cx="3130596" cy="395238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414505" y="1654554"/>
            <a:ext cx="2938930" cy="399327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>
          <a:xfrm>
            <a:off x="755332" y="510057"/>
            <a:ext cx="10681335" cy="800100"/>
          </a:xfrm>
        </p:spPr>
        <p:txBody>
          <a:bodyPr/>
          <a:p>
            <a:r>
              <a:rPr sz="5400" lang="en-US"/>
              <a:t>R</a:t>
            </a:r>
            <a:r>
              <a:rPr sz="5400" lang="en-US"/>
              <a:t>e</a:t>
            </a:r>
            <a:r>
              <a:rPr sz="5400" lang="en-US"/>
              <a:t>s</a:t>
            </a:r>
            <a:r>
              <a:rPr sz="5400" lang="en-US"/>
              <a:t>u</a:t>
            </a:r>
            <a:r>
              <a:rPr sz="5400" lang="en-US"/>
              <a:t>lts </a:t>
            </a:r>
            <a:r>
              <a:rPr sz="5400" lang="en-US"/>
              <a:t>A</a:t>
            </a:r>
            <a:r>
              <a:rPr sz="5400" lang="en-US"/>
              <a:t>n</a:t>
            </a:r>
            <a:r>
              <a:rPr sz="5400" lang="en-US"/>
              <a:t>d</a:t>
            </a:r>
            <a:r>
              <a:rPr sz="5400" lang="en-US"/>
              <a:t> </a:t>
            </a:r>
            <a:r>
              <a:rPr sz="5400" lang="en-US"/>
              <a:t>S</a:t>
            </a:r>
            <a:r>
              <a:rPr sz="5400" lang="en-US"/>
              <a:t>c</a:t>
            </a:r>
            <a:r>
              <a:rPr sz="5400" lang="en-US"/>
              <a:t>r</a:t>
            </a:r>
            <a:r>
              <a:rPr sz="5400" lang="en-US"/>
              <a:t>eenshot</a:t>
            </a:r>
            <a:r>
              <a:rPr sz="5400" lang="en-US"/>
              <a:t>s</a:t>
            </a:r>
            <a:endParaRPr sz="5400" lang="en-US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47146" y="3429000"/>
            <a:ext cx="2466975" cy="3419475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672002" y="1310156"/>
            <a:ext cx="2498519" cy="3376136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170520" y="1234650"/>
            <a:ext cx="2118877" cy="3451642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7395377" y="1395272"/>
            <a:ext cx="2208910" cy="3291020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3921261" y="4997506"/>
            <a:ext cx="3139975" cy="185096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264823" y="1287780"/>
            <a:ext cx="7640053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Smart Attendance System using Face Recognition successfully automates the attendance process with enhanced accuracy and minimal human intervention. The use of AI and real-time video processing demonstrates the potential of technology in transforming traditional educational processes. This project can be scaled further by integrating it with cloud-based databases and mobile apps for enhanced usability.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"/>
          <p:cNvSpPr>
            <a:spLocks noGrp="1"/>
          </p:cNvSpPr>
          <p:nvPr>
            <p:ph type="title"/>
          </p:nvPr>
        </p:nvSpPr>
        <p:spPr>
          <a:xfrm>
            <a:off x="962863" y="728130"/>
            <a:ext cx="10681335" cy="800100"/>
          </a:xfrm>
        </p:spPr>
        <p:txBody>
          <a:bodyPr/>
          <a:p>
            <a:r>
              <a:rPr sz="5400" lang="en-US"/>
              <a:t>G</a:t>
            </a:r>
            <a:r>
              <a:rPr sz="5400" lang="en-US"/>
              <a:t>i</a:t>
            </a:r>
            <a:r>
              <a:rPr sz="5400" lang="en-US"/>
              <a:t>t</a:t>
            </a:r>
            <a:r>
              <a:rPr sz="5400" lang="en-US"/>
              <a:t>H</a:t>
            </a:r>
            <a:r>
              <a:rPr sz="5400" lang="en-US"/>
              <a:t>u</a:t>
            </a:r>
            <a:r>
              <a:rPr sz="5400" lang="en-US"/>
              <a:t>b</a:t>
            </a:r>
            <a:r>
              <a:rPr sz="5400" lang="en-US"/>
              <a:t> </a:t>
            </a:r>
            <a:r>
              <a:rPr sz="5400" lang="en-US"/>
              <a:t>L</a:t>
            </a:r>
            <a:r>
              <a:rPr sz="5400" lang="en-US"/>
              <a:t>i</a:t>
            </a:r>
            <a:r>
              <a:rPr sz="5400" lang="en-US"/>
              <a:t>n</a:t>
            </a:r>
            <a:r>
              <a:rPr sz="5400" lang="en-US"/>
              <a:t>k</a:t>
            </a:r>
            <a:endParaRPr sz="5400" lang="en-US"/>
          </a:p>
        </p:txBody>
      </p:sp>
      <p:sp>
        <p:nvSpPr>
          <p:cNvPr id="1048713" name=""/>
          <p:cNvSpPr txBox="1"/>
          <p:nvPr/>
        </p:nvSpPr>
        <p:spPr>
          <a:xfrm>
            <a:off x="1251453" y="2588595"/>
            <a:ext cx="8712317" cy="396241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https://github.com/m77884700-sketch/Mohankumar-G-TNSDC-FWD-DP</a:t>
            </a:r>
            <a:endParaRPr sz="20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>
            <a:off x="1276733" y="2857816"/>
            <a:ext cx="7657715" cy="751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ents 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ital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folio </a:t>
            </a:r>
            <a:endParaRPr sz="4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7342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834072" y="1857375"/>
            <a:ext cx="6653285" cy="43586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Manual attendance systems are time-consuming, prone to errors, and can be easily manipulated. There is a need for a smart and automated solution to track student attendance accurately and efficiently.</a:t>
            </a:r>
            <a:endParaRPr sz="36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1207874" y="1857375"/>
            <a:ext cx="6594124" cy="4917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This project presents a face recognition-based attendance system that automatically records attendance by detecting and recognizing student faces in a classroom setting. It leverages computer vision and machine learning algorithms to ensure accurate identification and real-time logging of attendance.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1206749" y="2019299"/>
            <a:ext cx="7354723" cy="30759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Educational Institutions (Schools, Colleges, Universities)</a:t>
            </a:r>
            <a:endParaRPr sz="40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Teachers and Administrative Staff</a:t>
            </a:r>
            <a:endParaRPr sz="40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Students</a:t>
            </a:r>
            <a:endParaRPr sz="40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"/>
          <p:cNvSpPr txBox="1"/>
          <p:nvPr/>
        </p:nvSpPr>
        <p:spPr>
          <a:xfrm>
            <a:off x="3248587" y="2019299"/>
            <a:ext cx="6265181" cy="34696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Programming Language: Python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Libraries/Frameworks: OpenCV, NumPy, dlib, face_recognition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Database: SQLite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IDE: Visual Studio Code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Others: Tkinter for GUI, Jupyter Notebook for initial prototyping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"/>
          <p:cNvSpPr txBox="1"/>
          <p:nvPr/>
        </p:nvSpPr>
        <p:spPr>
          <a:xfrm>
            <a:off x="1398109" y="1474864"/>
            <a:ext cx="8617544" cy="4701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Homepage: Project Title, Student Name, and Navigation Menu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About Section: Problem statement, objectives, tools used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Gallery Section: Screenshots and system workflow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Project Demo Page: Embedded video or GIF of the working system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Documentation Section: PDF or text explanation of each module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Contact Page: Email ID or social links for queries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0" name=""/>
          <p:cNvSpPr txBox="1"/>
          <p:nvPr/>
        </p:nvSpPr>
        <p:spPr>
          <a:xfrm>
            <a:off x="1225167" y="1608615"/>
            <a:ext cx="7726891" cy="34696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Face Detection and Recognition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Real-time Attendance Marking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Attendance Report Generation (Date-wise)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Admin Login and Dashboard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Student Data Management</a:t>
            </a:r>
            <a:endParaRPr sz="32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GUI Interface for User Interaction</a:t>
            </a:r>
            <a:endParaRPr sz="3200" lang="en-US">
              <a:solidFill>
                <a:srgbClr val="000000"/>
              </a:solidFill>
            </a:endParaRPr>
          </a:p>
          <a:p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2025-09-04T05:48:37Z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a88c4f8c9bba4e1693d771051f629451</vt:lpwstr>
  </property>
</Properties>
</file>