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1913"/>
  <p:notesSz cx="6858000" cy="9144000"/>
  <p:defaultTextStyle>
    <a:lvl1pPr lvl="0" algn="l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/>
      </a:defRPr>
    </a:lvl1pPr>
    <a:lvl2pPr marL="457200" lvl="1" algn="l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/>
      </a:defRPr>
    </a:lvl2pPr>
    <a:lvl3pPr marL="914400" lvl="2" algn="l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/>
      </a:defRPr>
    </a:lvl3pPr>
    <a:lvl4pPr marL="1371600" lvl="3" algn="l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/>
      </a:defRPr>
    </a:lvl4pPr>
    <a:lvl5pPr marL="1828800" lvl="4" algn="l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/>
      </a:defRPr>
    </a:lvl5pPr>
    <a:lvl6pPr marL="2286000" lvl="5" algn="l" defTabSz="914400">
      <a:defRPr kern="1200">
        <a:solidFill>
          <a:schemeClr val="tx1"/>
        </a:solidFill>
        <a:latin typeface="Arial"/>
        <a:ea typeface="宋体"/>
      </a:defRPr>
    </a:lvl6pPr>
    <a:lvl7pPr marL="2743200" lvl="6" algn="l" defTabSz="914400">
      <a:defRPr kern="1200">
        <a:solidFill>
          <a:schemeClr val="tx1"/>
        </a:solidFill>
        <a:latin typeface="Arial"/>
        <a:ea typeface="宋体"/>
      </a:defRPr>
    </a:lvl7pPr>
    <a:lvl8pPr marL="3200400" lvl="7" algn="l" defTabSz="914400">
      <a:defRPr kern="1200">
        <a:solidFill>
          <a:schemeClr val="tx1"/>
        </a:solidFill>
        <a:latin typeface="Arial"/>
        <a:ea typeface="宋体"/>
      </a:defRPr>
    </a:lvl8pPr>
    <a:lvl9pPr marL="3657600" lvl="8" algn="l" defTabSz="914400">
      <a:defRPr kern="1200">
        <a:solidFill>
          <a:schemeClr val="tx1"/>
        </a:solidFill>
        <a:latin typeface="Arial"/>
        <a:ea typeface="宋体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338"/>
            <a:ext cx="6858000" cy="1241425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628650" y="1368425"/>
            <a:ext cx="7886700" cy="3262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6543675" y="273050"/>
            <a:ext cx="1971675" cy="4357688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628650" y="273050"/>
            <a:ext cx="5762625" cy="435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8363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3950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/>
            </a:lvl1pPr>
            <a:lvl2pPr marL="457200" lvl="1" indent="0">
              <a:buNone/>
              <a:defRPr sz="2000"/>
            </a:lvl2pPr>
            <a:lvl3pPr marL="914400" lvl="2" indent="0">
              <a:buNone/>
              <a:defRPr sz="1800"/>
            </a:lvl3pPr>
            <a:lvl4pPr marL="1371600" lvl="3" indent="0">
              <a:buNone/>
              <a:defRPr sz="1600"/>
            </a:lvl4pPr>
            <a:lvl5pPr marL="1828800" lvl="4" indent="0">
              <a:buNone/>
              <a:defRPr sz="1600"/>
            </a:lvl5pPr>
            <a:lvl6pPr marL="2286000" lvl="5" indent="0">
              <a:buNone/>
              <a:defRPr sz="1600"/>
            </a:lvl6pPr>
            <a:lvl7pPr marL="2743200" lvl="6" indent="0">
              <a:buNone/>
              <a:defRPr sz="1600"/>
            </a:lvl7pPr>
            <a:lvl8pPr marL="3200400" lvl="7" indent="0">
              <a:buNone/>
              <a:defRPr sz="1600"/>
            </a:lvl8pPr>
            <a:lvl9pPr marL="3657600" lvl="8" indent="0">
              <a:buNone/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8425"/>
            <a:ext cx="386715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648200" y="1368425"/>
            <a:ext cx="386715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7538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30238" y="1878013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4629150" y="1260475"/>
            <a:ext cx="3887788" cy="617538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4629150" y="1878013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39775"/>
            <a:ext cx="4629150" cy="36544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630238" y="1543050"/>
            <a:ext cx="2949575" cy="2857500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39775"/>
            <a:ext cx="4629150" cy="36544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630238" y="1543050"/>
            <a:ext cx="2949575" cy="2857500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/>
          <a:ea typeface="宋体"/>
        </a:defRPr>
      </a:lvl1pPr>
      <a:lvl2pPr lvl="1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/>
        </a:defRPr>
      </a:lvl2pPr>
      <a:lvl3pPr lvl="2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/>
        </a:defRPr>
      </a:lvl3pPr>
      <a:lvl4pPr lvl="3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/>
        </a:defRPr>
      </a:lvl4pPr>
      <a:lvl5pPr lvl="4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/>
        </a:defRPr>
      </a:lvl5pPr>
      <a:lvl6pPr marL="457200" lvl="5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/>
        </a:defRPr>
      </a:lvl6pPr>
      <a:lvl7pPr marL="914400" lvl="6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/>
        </a:defRPr>
      </a:lvl7pPr>
      <a:lvl8pPr marL="1371600" lvl="7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/>
        </a:defRPr>
      </a:lvl8pPr>
      <a:lvl9pPr marL="1828800" lvl="8" algn="ctr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宋体"/>
        </a:defRPr>
      </a:lvl9pPr>
    </p:titleStyle>
    <p:bodyStyle>
      <a:lvl1pPr marL="342900" lvl="0" indent="-342900" algn="l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Arial"/>
          <a:ea typeface="宋体"/>
        </a:defRPr>
      </a:lvl1pPr>
      <a:lvl2pPr marL="742950" lvl="1" indent="-285750" algn="l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Arial"/>
          <a:ea typeface="宋体"/>
        </a:defRPr>
      </a:lvl2pPr>
      <a:lvl3pPr marL="1143000" lvl="2" indent="-228600" algn="l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/>
          <a:ea typeface="宋体"/>
        </a:defRPr>
      </a:lvl3pPr>
      <a:lvl4pPr marL="1600200" lvl="3" indent="-228600" algn="l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/>
          <a:ea typeface="宋体"/>
        </a:defRPr>
      </a:lvl4pPr>
      <a:lvl5pPr marL="2057400" lvl="4" indent="-228600" algn="l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/>
          <a:ea typeface="宋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宋体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宋体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宋体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宋体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宋体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雨中漫步.mp3">
            <a:hlinkClick r:id="" action="ppaction://media"/>
          </p:cNvPr>
          <p:cNvPicPr/>
          <p:nvPr/>
        </p:nvPicPr>
        <p:blipFill>
          <a:blip r:embed="rId3"/>
          <a:stretch/>
        </p:blipFill>
        <p:spPr>
          <a:xfrm>
            <a:off x="8748066" y="-356215"/>
            <a:ext cx="304800" cy="30480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92014" y="2830102"/>
            <a:ext cx="44065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4000" dirty="0">
                <a:solidFill>
                  <a:srgbClr val="002C42"/>
                </a:solidFill>
                <a:latin typeface="方正粗谭黑简体"/>
                <a:ea typeface="方正粗谭黑简体"/>
              </a:rPr>
              <a:t>书</a:t>
            </a:r>
            <a:r>
              <a:rPr lang="zh-CN" sz="4000" dirty="0" smtClean="0">
                <a:solidFill>
                  <a:srgbClr val="002C42"/>
                </a:solidFill>
                <a:latin typeface="方正粗谭黑简体"/>
                <a:ea typeface="方正粗谭黑简体"/>
              </a:rPr>
              <a:t>友</a:t>
            </a:r>
            <a:r>
              <a:rPr lang="zh-CN" altLang="en-US" sz="4000" dirty="0" smtClean="0">
                <a:solidFill>
                  <a:srgbClr val="002C42"/>
                </a:solidFill>
                <a:latin typeface="方正粗谭黑简体"/>
                <a:ea typeface="方正粗谭黑简体"/>
              </a:rPr>
              <a:t>交流</a:t>
            </a:r>
            <a:r>
              <a:rPr lang="zh-CN" sz="4000" dirty="0" smtClean="0">
                <a:solidFill>
                  <a:srgbClr val="002C42"/>
                </a:solidFill>
                <a:latin typeface="方正粗谭黑简体"/>
                <a:ea typeface="方正粗谭黑简体"/>
              </a:rPr>
              <a:t>网</a:t>
            </a:r>
            <a:endParaRPr lang="zh-CN" sz="4000" dirty="0">
              <a:solidFill>
                <a:srgbClr val="002C42"/>
              </a:solidFill>
              <a:latin typeface="方正粗谭黑简体"/>
              <a:ea typeface="方正粗谭黑简体"/>
            </a:endParaRPr>
          </a:p>
        </p:txBody>
      </p:sp>
      <p:sp>
        <p:nvSpPr>
          <p:cNvPr id="42" name="PA_Line 15"/>
          <p:cNvSpPr/>
          <p:nvPr/>
        </p:nvSpPr>
        <p:spPr>
          <a:xfrm flipV="1">
            <a:off x="2606933" y="0"/>
            <a:ext cx="5702850" cy="5113569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/>
          </a:p>
        </p:txBody>
      </p:sp>
      <p:sp>
        <p:nvSpPr>
          <p:cNvPr id="43" name="PA_Line 16"/>
          <p:cNvSpPr/>
          <p:nvPr/>
        </p:nvSpPr>
        <p:spPr>
          <a:xfrm>
            <a:off x="6024835" y="-133931"/>
            <a:ext cx="2990230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/>
          </a:p>
        </p:txBody>
      </p:sp>
      <p:sp>
        <p:nvSpPr>
          <p:cNvPr id="44" name="PA_Line 17"/>
          <p:cNvSpPr/>
          <p:nvPr/>
        </p:nvSpPr>
        <p:spPr>
          <a:xfrm>
            <a:off x="1159482" y="-28106"/>
            <a:ext cx="7956295" cy="3689276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/>
          </a:p>
        </p:txBody>
      </p:sp>
      <p:sp>
        <p:nvSpPr>
          <p:cNvPr id="45" name="PA_Line 18"/>
          <p:cNvSpPr/>
          <p:nvPr/>
        </p:nvSpPr>
        <p:spPr>
          <a:xfrm flipV="1">
            <a:off x="7293542" y="-133931"/>
            <a:ext cx="1409539" cy="5242603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/>
          </a:p>
        </p:txBody>
      </p:sp>
      <p:sp>
        <p:nvSpPr>
          <p:cNvPr id="46" name="PA_椭圆 19"/>
          <p:cNvSpPr/>
          <p:nvPr/>
        </p:nvSpPr>
        <p:spPr>
          <a:xfrm>
            <a:off x="6815076" y="1275082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/>
          </a:p>
        </p:txBody>
      </p:sp>
      <p:sp>
        <p:nvSpPr>
          <p:cNvPr id="47" name="PA_椭圆 20"/>
          <p:cNvSpPr/>
          <p:nvPr/>
        </p:nvSpPr>
        <p:spPr>
          <a:xfrm>
            <a:off x="7806688" y="3019314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/>
          </a:p>
        </p:txBody>
      </p:sp>
      <p:sp>
        <p:nvSpPr>
          <p:cNvPr id="48" name="PA_任意多边形 5"/>
          <p:cNvSpPr/>
          <p:nvPr/>
        </p:nvSpPr>
        <p:spPr>
          <a:xfrm>
            <a:off x="6957963" y="-4897"/>
            <a:ext cx="2181469" cy="3661171"/>
          </a:xfrm>
          <a:custGeom>
            <a:avLst/>
            <a:gdLst/>
            <a:ahLst/>
            <a:cxnLst/>
            <a:rect l="0" t="0" r="r" b="b"/>
            <a:pathLst>
              <a:path w="2181469" h="3661171">
                <a:moveTo>
                  <a:pt x="1367628" y="0"/>
                </a:moveTo>
                <a:lnTo>
                  <a:pt x="2181469" y="0"/>
                </a:lnTo>
                <a:lnTo>
                  <a:pt x="2181469" y="3661171"/>
                </a:lnTo>
                <a:lnTo>
                  <a:pt x="0" y="2431722"/>
                </a:lnTo>
                <a:lnTo>
                  <a:pt x="1367628" y="0"/>
                </a:lnTo>
                <a:close/>
              </a:path>
            </a:pathLst>
          </a:cu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491">
              <a:solidFill>
                <a:srgbClr val="00183C"/>
              </a:solidFill>
              <a:latin typeface="Calibri"/>
              <a:ea typeface="宋体"/>
            </a:endParaRPr>
          </a:p>
        </p:txBody>
      </p:sp>
      <p:sp>
        <p:nvSpPr>
          <p:cNvPr id="49" name="PA_椭圆 19"/>
          <p:cNvSpPr/>
          <p:nvPr/>
        </p:nvSpPr>
        <p:spPr>
          <a:xfrm>
            <a:off x="5877613" y="2132311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/>
          </a:p>
        </p:txBody>
      </p:sp>
      <p:sp>
        <p:nvSpPr>
          <p:cNvPr id="50" name="矩形 49"/>
          <p:cNvSpPr/>
          <p:nvPr/>
        </p:nvSpPr>
        <p:spPr>
          <a:xfrm>
            <a:off x="589650" y="1969942"/>
            <a:ext cx="2000932" cy="100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63" spc="447">
                <a:solidFill>
                  <a:srgbClr val="002C42"/>
                </a:solidFill>
                <a:latin typeface="Impact"/>
                <a:ea typeface="微软雅黑"/>
              </a:rPr>
              <a:t>2020</a:t>
            </a:r>
            <a:endParaRPr lang="zh-CN" sz="5963" spc="447">
              <a:solidFill>
                <a:srgbClr val="002C42"/>
              </a:solidFill>
              <a:latin typeface="Impact"/>
            </a:endParaRPr>
          </a:p>
        </p:txBody>
      </p:sp>
      <p:sp>
        <p:nvSpPr>
          <p:cNvPr id="14" name="文本框 38"/>
          <p:cNvSpPr txBox="1"/>
          <p:nvPr/>
        </p:nvSpPr>
        <p:spPr>
          <a:xfrm>
            <a:off x="5940456" y="3567893"/>
            <a:ext cx="16411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2C42"/>
                </a:solidFill>
                <a:latin typeface="方正粗谭黑简体"/>
                <a:ea typeface="方正粗谭黑简体"/>
              </a:rPr>
              <a:t>马赞</a:t>
            </a:r>
            <a:endParaRPr lang="en-US" altLang="zh-CN" sz="2000" dirty="0" smtClean="0">
              <a:solidFill>
                <a:srgbClr val="002C42"/>
              </a:solidFill>
              <a:latin typeface="方正粗谭黑简体"/>
              <a:ea typeface="方正粗谭黑简体"/>
            </a:endParaRPr>
          </a:p>
          <a:p>
            <a:r>
              <a:rPr lang="zh-CN" altLang="en-US" sz="2000" dirty="0">
                <a:solidFill>
                  <a:srgbClr val="002C42"/>
                </a:solidFill>
                <a:latin typeface="方正粗谭黑简体"/>
                <a:ea typeface="方正粗谭黑简体"/>
              </a:rPr>
              <a:t>周梓</a:t>
            </a:r>
            <a:r>
              <a:rPr lang="zh-CN" altLang="en-US" sz="2000" dirty="0" smtClean="0">
                <a:solidFill>
                  <a:srgbClr val="002C42"/>
                </a:solidFill>
                <a:latin typeface="方正粗谭黑简体"/>
                <a:ea typeface="方正粗谭黑简体"/>
              </a:rPr>
              <a:t>浩</a:t>
            </a:r>
            <a:endParaRPr lang="en-US" altLang="zh-CN" sz="2000" dirty="0" smtClean="0">
              <a:solidFill>
                <a:srgbClr val="002C42"/>
              </a:solidFill>
              <a:latin typeface="方正粗谭黑简体"/>
              <a:ea typeface="方正粗谭黑简体"/>
            </a:endParaRPr>
          </a:p>
          <a:p>
            <a:r>
              <a:rPr lang="zh-CN" altLang="en-US" sz="2000" dirty="0">
                <a:solidFill>
                  <a:srgbClr val="002C42"/>
                </a:solidFill>
                <a:latin typeface="方正粗谭黑简体"/>
                <a:ea typeface="方正粗谭黑简体"/>
              </a:rPr>
              <a:t>蔡</a:t>
            </a:r>
            <a:r>
              <a:rPr lang="zh-CN" altLang="en-US" sz="2000" dirty="0" smtClean="0">
                <a:solidFill>
                  <a:srgbClr val="002C42"/>
                </a:solidFill>
                <a:latin typeface="方正粗谭黑简体"/>
                <a:ea typeface="方正粗谭黑简体"/>
              </a:rPr>
              <a:t>恒杰</a:t>
            </a:r>
            <a:endParaRPr lang="en-US" altLang="zh-CN" sz="2000" dirty="0" smtClean="0">
              <a:solidFill>
                <a:srgbClr val="002C42"/>
              </a:solidFill>
              <a:latin typeface="方正粗谭黑简体"/>
              <a:ea typeface="方正粗谭黑简体"/>
            </a:endParaRPr>
          </a:p>
          <a:p>
            <a:r>
              <a:rPr lang="zh-CN" altLang="en-US" sz="2000" dirty="0" smtClean="0">
                <a:solidFill>
                  <a:srgbClr val="002C42"/>
                </a:solidFill>
                <a:latin typeface="方正粗谭黑简体"/>
                <a:ea typeface="方正粗谭黑简体"/>
              </a:rPr>
              <a:t>屠闻哲</a:t>
            </a:r>
            <a:endParaRPr lang="zh-CN" sz="2000" dirty="0">
              <a:solidFill>
                <a:srgbClr val="002C42"/>
              </a:solidFill>
              <a:latin typeface="方正粗谭黑简体"/>
              <a:ea typeface="方正粗谭黑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Freeform 10"/>
          <p:cNvSpPr/>
          <p:nvPr/>
        </p:nvSpPr>
        <p:spPr>
          <a:xfrm>
            <a:off x="4057650" y="1176338"/>
            <a:ext cx="1012825" cy="3671887"/>
          </a:xfrm>
          <a:custGeom>
            <a:avLst/>
            <a:gdLst/>
            <a:ahLst/>
            <a:cxnLst/>
            <a:rect l="0" t="0" r="r" b="b"/>
            <a:pathLst>
              <a:path w="1012825" h="3671887">
                <a:moveTo>
                  <a:pt x="505805" y="2661421"/>
                </a:moveTo>
                <a:cubicBezTo>
                  <a:pt x="505805" y="2661421"/>
                  <a:pt x="505805" y="2661421"/>
                  <a:pt x="505805" y="2661421"/>
                </a:cubicBezTo>
                <a:cubicBezTo>
                  <a:pt x="295458" y="2661421"/>
                  <a:pt x="124019" y="2490381"/>
                  <a:pt x="124019" y="2279311"/>
                </a:cubicBezTo>
                <a:cubicBezTo>
                  <a:pt x="124019" y="2068242"/>
                  <a:pt x="295458" y="1897202"/>
                  <a:pt x="505805" y="1897202"/>
                </a:cubicBezTo>
                <a:cubicBezTo>
                  <a:pt x="505805" y="1897202"/>
                  <a:pt x="505805" y="1897202"/>
                  <a:pt x="505805" y="1897202"/>
                </a:cubicBezTo>
                <a:cubicBezTo>
                  <a:pt x="786672" y="1897202"/>
                  <a:pt x="1012825" y="1671576"/>
                  <a:pt x="1012825" y="1392576"/>
                </a:cubicBezTo>
                <a:cubicBezTo>
                  <a:pt x="1012825" y="1113575"/>
                  <a:pt x="786672" y="886736"/>
                  <a:pt x="505805" y="886736"/>
                </a:cubicBezTo>
                <a:cubicBezTo>
                  <a:pt x="505805" y="886736"/>
                  <a:pt x="505805" y="886736"/>
                  <a:pt x="505805" y="886736"/>
                </a:cubicBezTo>
                <a:cubicBezTo>
                  <a:pt x="295458" y="886736"/>
                  <a:pt x="124019" y="715697"/>
                  <a:pt x="124019" y="504627"/>
                </a:cubicBezTo>
                <a:cubicBezTo>
                  <a:pt x="124019" y="294770"/>
                  <a:pt x="295458" y="123731"/>
                  <a:pt x="505805" y="123731"/>
                </a:cubicBezTo>
                <a:cubicBezTo>
                  <a:pt x="505805" y="0"/>
                  <a:pt x="505805" y="0"/>
                  <a:pt x="505805" y="0"/>
                </a:cubicBezTo>
                <a:cubicBezTo>
                  <a:pt x="226153" y="0"/>
                  <a:pt x="0" y="225626"/>
                  <a:pt x="0" y="504627"/>
                </a:cubicBezTo>
                <a:cubicBezTo>
                  <a:pt x="0" y="783627"/>
                  <a:pt x="226153" y="1010466"/>
                  <a:pt x="505805" y="1010466"/>
                </a:cubicBezTo>
                <a:cubicBezTo>
                  <a:pt x="505805" y="1010466"/>
                  <a:pt x="505805" y="1010466"/>
                  <a:pt x="505805" y="1010466"/>
                </a:cubicBezTo>
                <a:cubicBezTo>
                  <a:pt x="717367" y="1010466"/>
                  <a:pt x="888806" y="1181506"/>
                  <a:pt x="888806" y="1392576"/>
                </a:cubicBezTo>
                <a:cubicBezTo>
                  <a:pt x="888806" y="1602432"/>
                  <a:pt x="717367" y="1773472"/>
                  <a:pt x="505805" y="1773472"/>
                </a:cubicBezTo>
                <a:cubicBezTo>
                  <a:pt x="505805" y="1773472"/>
                  <a:pt x="505805" y="1773472"/>
                  <a:pt x="505805" y="1773472"/>
                </a:cubicBezTo>
                <a:cubicBezTo>
                  <a:pt x="226153" y="1773472"/>
                  <a:pt x="0" y="2000311"/>
                  <a:pt x="0" y="2279311"/>
                </a:cubicBezTo>
                <a:cubicBezTo>
                  <a:pt x="0" y="2558312"/>
                  <a:pt x="226153" y="2785151"/>
                  <a:pt x="505805" y="2785151"/>
                </a:cubicBezTo>
                <a:cubicBezTo>
                  <a:pt x="505805" y="2785151"/>
                  <a:pt x="505805" y="2785151"/>
                  <a:pt x="505805" y="2785151"/>
                </a:cubicBezTo>
                <a:cubicBezTo>
                  <a:pt x="717367" y="2785151"/>
                  <a:pt x="888806" y="2956190"/>
                  <a:pt x="888806" y="3166047"/>
                </a:cubicBezTo>
                <a:cubicBezTo>
                  <a:pt x="888806" y="3377117"/>
                  <a:pt x="717367" y="3548156"/>
                  <a:pt x="505805" y="3548156"/>
                </a:cubicBezTo>
                <a:cubicBezTo>
                  <a:pt x="505805" y="3671887"/>
                  <a:pt x="505805" y="3671887"/>
                  <a:pt x="505805" y="3671887"/>
                </a:cubicBezTo>
                <a:cubicBezTo>
                  <a:pt x="786672" y="3671887"/>
                  <a:pt x="1012825" y="3446261"/>
                  <a:pt x="1012825" y="3166047"/>
                </a:cubicBezTo>
                <a:cubicBezTo>
                  <a:pt x="1012825" y="2887047"/>
                  <a:pt x="786672" y="2661421"/>
                  <a:pt x="505805" y="2661421"/>
                </a:cubicBez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>
            <a:noFill/>
          </a:ln>
        </p:spPr>
        <p:txBody>
          <a:bodyPr/>
          <a:lstStyle/>
          <a:p>
            <a:endParaRPr lang="zh-CN"/>
          </a:p>
        </p:txBody>
      </p:sp>
      <p:grpSp>
        <p:nvGrpSpPr>
          <p:cNvPr id="5" name="组合 4"/>
          <p:cNvGrpSpPr/>
          <p:nvPr/>
        </p:nvGrpSpPr>
        <p:grpSpPr>
          <a:xfrm>
            <a:off x="4268788" y="1308224"/>
            <a:ext cx="4119562" cy="666626"/>
            <a:chOff x="4268788" y="1308224"/>
            <a:chExt cx="4119562" cy="666626"/>
          </a:xfrm>
        </p:grpSpPr>
        <p:sp>
          <p:nvSpPr>
            <p:cNvPr id="18438" name="Oval 6"/>
            <p:cNvSpPr/>
            <p:nvPr/>
          </p:nvSpPr>
          <p:spPr>
            <a:xfrm>
              <a:off x="4268788" y="1387475"/>
              <a:ext cx="590550" cy="587375"/>
            </a:xfrm>
            <a:prstGeom prst="ellipse">
              <a:avLst/>
            </a:prstGeom>
            <a:gradFill>
              <a:gsLst>
                <a:gs pos="100000">
                  <a:srgbClr val="002C42"/>
                </a:gs>
                <a:gs pos="25000">
                  <a:srgbClr val="004060"/>
                </a:gs>
              </a:gsLst>
              <a:lin ang="14400000" scaled="0"/>
            </a:gradFill>
            <a:ln>
              <a:noFill/>
            </a:ln>
          </p:spPr>
          <p:txBody>
            <a:bodyPr/>
            <a:lstStyle/>
            <a:p>
              <a:endParaRPr lang="zh-CN">
                <a:solidFill>
                  <a:srgbClr val="002C42"/>
                </a:solidFill>
              </a:endParaRPr>
            </a:p>
          </p:txBody>
        </p:sp>
        <p:sp>
          <p:nvSpPr>
            <p:cNvPr id="18443" name="Freeform 11"/>
            <p:cNvSpPr/>
            <p:nvPr/>
          </p:nvSpPr>
          <p:spPr>
            <a:xfrm>
              <a:off x="4968875" y="1484313"/>
              <a:ext cx="269875" cy="398462"/>
            </a:xfrm>
            <a:custGeom>
              <a:avLst/>
              <a:gdLst/>
              <a:ahLst/>
              <a:cxnLst/>
              <a:rect l="0" t="0" r="r" b="b"/>
              <a:pathLst>
                <a:path w="269875" h="398462">
                  <a:moveTo>
                    <a:pt x="0" y="0"/>
                  </a:moveTo>
                  <a:lnTo>
                    <a:pt x="146050" y="200025"/>
                  </a:lnTo>
                  <a:lnTo>
                    <a:pt x="0" y="398462"/>
                  </a:lnTo>
                  <a:lnTo>
                    <a:pt x="125413" y="398462"/>
                  </a:lnTo>
                  <a:lnTo>
                    <a:pt x="269875" y="200025"/>
                  </a:lnTo>
                  <a:lnTo>
                    <a:pt x="1254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C42"/>
            </a:solidFill>
            <a:ln>
              <a:noFill/>
            </a:ln>
          </p:spPr>
          <p:txBody>
            <a:bodyPr/>
            <a:lstStyle/>
            <a:p>
              <a:endParaRPr lang="zh-CN">
                <a:solidFill>
                  <a:srgbClr val="002C42"/>
                </a:solidFill>
              </a:endParaRPr>
            </a:p>
          </p:txBody>
        </p:sp>
        <p:grpSp>
          <p:nvGrpSpPr>
            <p:cNvPr id="18450" name="Group 18"/>
            <p:cNvGrpSpPr/>
            <p:nvPr/>
          </p:nvGrpSpPr>
          <p:grpSpPr>
            <a:xfrm>
              <a:off x="4476750" y="1555750"/>
              <a:ext cx="195263" cy="268288"/>
              <a:chOff x="0" y="0"/>
              <a:chExt cx="123" cy="169"/>
            </a:xfrm>
          </p:grpSpPr>
          <p:sp>
            <p:nvSpPr>
              <p:cNvPr id="18451" name="Freeform 19"/>
              <p:cNvSpPr/>
              <p:nvPr/>
            </p:nvSpPr>
            <p:spPr>
              <a:xfrm>
                <a:off x="21" y="18"/>
                <a:ext cx="55" cy="70"/>
              </a:xfrm>
              <a:custGeom>
                <a:avLst/>
                <a:gdLst/>
                <a:ahLst/>
                <a:cxnLst/>
                <a:rect l="0" t="0" r="r" b="b"/>
                <a:pathLst>
                  <a:path w="55" h="70">
                    <a:moveTo>
                      <a:pt x="53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5"/>
                      <a:pt x="0" y="15"/>
                    </a:cubicBezTo>
                    <a:cubicBezTo>
                      <a:pt x="0" y="17"/>
                      <a:pt x="1" y="18"/>
                      <a:pt x="2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4" y="18"/>
                      <a:pt x="55" y="17"/>
                      <a:pt x="55" y="15"/>
                    </a:cubicBezTo>
                    <a:cubicBezTo>
                      <a:pt x="55" y="15"/>
                      <a:pt x="54" y="13"/>
                      <a:pt x="53" y="13"/>
                    </a:cubicBezTo>
                    <a:close/>
                    <a:moveTo>
                      <a:pt x="2" y="5"/>
                    </a:moveTo>
                    <a:cubicBezTo>
                      <a:pt x="53" y="5"/>
                      <a:pt x="53" y="5"/>
                      <a:pt x="53" y="5"/>
                    </a:cubicBezTo>
                    <a:cubicBezTo>
                      <a:pt x="54" y="5"/>
                      <a:pt x="55" y="4"/>
                      <a:pt x="55" y="2"/>
                    </a:cubicBezTo>
                    <a:cubicBezTo>
                      <a:pt x="55" y="2"/>
                      <a:pt x="54" y="0"/>
                      <a:pt x="5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lose/>
                    <a:moveTo>
                      <a:pt x="0" y="28"/>
                    </a:moveTo>
                    <a:cubicBezTo>
                      <a:pt x="0" y="30"/>
                      <a:pt x="1" y="31"/>
                      <a:pt x="2" y="31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43" y="28"/>
                      <a:pt x="47" y="27"/>
                      <a:pt x="51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7"/>
                      <a:pt x="0" y="28"/>
                    </a:cubicBezTo>
                    <a:close/>
                    <a:moveTo>
                      <a:pt x="0" y="42"/>
                    </a:moveTo>
                    <a:cubicBezTo>
                      <a:pt x="0" y="43"/>
                      <a:pt x="1" y="44"/>
                      <a:pt x="2" y="44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24" y="42"/>
                      <a:pt x="26" y="41"/>
                      <a:pt x="28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40"/>
                      <a:pt x="0" y="42"/>
                    </a:cubicBezTo>
                    <a:close/>
                    <a:moveTo>
                      <a:pt x="0" y="55"/>
                    </a:moveTo>
                    <a:cubicBezTo>
                      <a:pt x="0" y="55"/>
                      <a:pt x="1" y="57"/>
                      <a:pt x="2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5"/>
                      <a:pt x="18" y="54"/>
                      <a:pt x="18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3"/>
                      <a:pt x="0" y="55"/>
                    </a:cubicBezTo>
                    <a:close/>
                    <a:moveTo>
                      <a:pt x="0" y="68"/>
                    </a:moveTo>
                    <a:cubicBezTo>
                      <a:pt x="0" y="68"/>
                      <a:pt x="1" y="70"/>
                      <a:pt x="2" y="70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5" y="68"/>
                      <a:pt x="15" y="67"/>
                      <a:pt x="15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1" y="65"/>
                      <a:pt x="0" y="66"/>
                      <a:pt x="0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>
                  <a:solidFill>
                    <a:srgbClr val="002C42"/>
                  </a:solidFill>
                </a:endParaRPr>
              </a:p>
            </p:txBody>
          </p:sp>
          <p:sp>
            <p:nvSpPr>
              <p:cNvPr id="18452" name="Freeform 20"/>
              <p:cNvSpPr/>
              <p:nvPr/>
            </p:nvSpPr>
            <p:spPr>
              <a:xfrm>
                <a:off x="40" y="49"/>
                <a:ext cx="83" cy="81"/>
              </a:xfrm>
              <a:custGeom>
                <a:avLst/>
                <a:gdLst/>
                <a:ahLst/>
                <a:cxnLst/>
                <a:rect l="0" t="0" r="r" b="b"/>
                <a:pathLst>
                  <a:path w="83" h="81">
                    <a:moveTo>
                      <a:pt x="69" y="15"/>
                    </a:moveTo>
                    <a:cubicBezTo>
                      <a:pt x="53" y="0"/>
                      <a:pt x="30" y="0"/>
                      <a:pt x="15" y="15"/>
                    </a:cubicBezTo>
                    <a:cubicBezTo>
                      <a:pt x="0" y="29"/>
                      <a:pt x="0" y="52"/>
                      <a:pt x="15" y="66"/>
                    </a:cubicBezTo>
                    <a:cubicBezTo>
                      <a:pt x="30" y="81"/>
                      <a:pt x="53" y="81"/>
                      <a:pt x="69" y="66"/>
                    </a:cubicBezTo>
                    <a:cubicBezTo>
                      <a:pt x="83" y="52"/>
                      <a:pt x="83" y="29"/>
                      <a:pt x="69" y="15"/>
                    </a:cubicBezTo>
                    <a:close/>
                    <a:moveTo>
                      <a:pt x="23" y="59"/>
                    </a:moveTo>
                    <a:cubicBezTo>
                      <a:pt x="13" y="49"/>
                      <a:pt x="13" y="32"/>
                      <a:pt x="23" y="22"/>
                    </a:cubicBezTo>
                    <a:cubicBezTo>
                      <a:pt x="34" y="12"/>
                      <a:pt x="50" y="12"/>
                      <a:pt x="60" y="22"/>
                    </a:cubicBezTo>
                    <a:cubicBezTo>
                      <a:pt x="70" y="32"/>
                      <a:pt x="70" y="49"/>
                      <a:pt x="60" y="59"/>
                    </a:cubicBezTo>
                    <a:cubicBezTo>
                      <a:pt x="50" y="69"/>
                      <a:pt x="34" y="69"/>
                      <a:pt x="23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>
                  <a:solidFill>
                    <a:srgbClr val="002C42"/>
                  </a:solidFill>
                </a:endParaRPr>
              </a:p>
            </p:txBody>
          </p:sp>
          <p:sp>
            <p:nvSpPr>
              <p:cNvPr id="18453" name="Freeform 21"/>
              <p:cNvSpPr/>
              <p:nvPr/>
            </p:nvSpPr>
            <p:spPr>
              <a:xfrm>
                <a:off x="0" y="117"/>
                <a:ext cx="53" cy="52"/>
              </a:xfrm>
              <a:custGeom>
                <a:avLst/>
                <a:gdLst/>
                <a:ahLst/>
                <a:cxnLst/>
                <a:rect l="0" t="0" r="r" b="b"/>
                <a:pathLst>
                  <a:path w="53" h="52">
                    <a:moveTo>
                      <a:pt x="50" y="3"/>
                    </a:moveTo>
                    <a:cubicBezTo>
                      <a:pt x="47" y="0"/>
                      <a:pt x="42" y="0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3" y="11"/>
                      <a:pt x="53" y="6"/>
                      <a:pt x="50" y="3"/>
                    </a:cubicBezTo>
                    <a:close/>
                    <a:moveTo>
                      <a:pt x="3" y="38"/>
                    </a:moveTo>
                    <a:cubicBezTo>
                      <a:pt x="0" y="41"/>
                      <a:pt x="0" y="46"/>
                      <a:pt x="3" y="49"/>
                    </a:cubicBezTo>
                    <a:cubicBezTo>
                      <a:pt x="6" y="52"/>
                      <a:pt x="11" y="52"/>
                      <a:pt x="14" y="49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35" y="7"/>
                      <a:pt x="35" y="7"/>
                      <a:pt x="35" y="7"/>
                    </a:cubicBezTo>
                    <a:lnTo>
                      <a:pt x="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>
                  <a:solidFill>
                    <a:srgbClr val="002C42"/>
                  </a:solidFill>
                </a:endParaRPr>
              </a:p>
            </p:txBody>
          </p:sp>
          <p:sp>
            <p:nvSpPr>
              <p:cNvPr id="18454" name="Freeform 22"/>
              <p:cNvSpPr/>
              <p:nvPr/>
            </p:nvSpPr>
            <p:spPr>
              <a:xfrm>
                <a:off x="3" y="0"/>
                <a:ext cx="91" cy="104"/>
              </a:xfrm>
              <a:custGeom>
                <a:avLst/>
                <a:gdLst/>
                <a:ahLst/>
                <a:cxnLst/>
                <a:rect l="0" t="0" r="r" b="b"/>
                <a:pathLst>
                  <a:path w="91" h="104">
                    <a:moveTo>
                      <a:pt x="44" y="96"/>
                    </a:moveTo>
                    <a:cubicBezTo>
                      <a:pt x="14" y="96"/>
                      <a:pt x="14" y="96"/>
                      <a:pt x="14" y="96"/>
                    </a:cubicBezTo>
                    <a:cubicBezTo>
                      <a:pt x="11" y="96"/>
                      <a:pt x="8" y="93"/>
                      <a:pt x="8" y="91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1"/>
                      <a:pt x="11" y="9"/>
                      <a:pt x="14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80" y="9"/>
                      <a:pt x="82" y="11"/>
                      <a:pt x="82" y="14"/>
                    </a:cubicBezTo>
                    <a:cubicBezTo>
                      <a:pt x="82" y="54"/>
                      <a:pt x="82" y="54"/>
                      <a:pt x="82" y="54"/>
                    </a:cubicBezTo>
                    <a:cubicBezTo>
                      <a:pt x="85" y="54"/>
                      <a:pt x="88" y="55"/>
                      <a:pt x="91" y="56"/>
                    </a:cubicBezTo>
                    <a:cubicBezTo>
                      <a:pt x="91" y="14"/>
                      <a:pt x="91" y="14"/>
                      <a:pt x="91" y="14"/>
                    </a:cubicBezTo>
                    <a:cubicBezTo>
                      <a:pt x="91" y="6"/>
                      <a:pt x="85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8"/>
                      <a:pt x="6" y="104"/>
                      <a:pt x="14" y="104"/>
                    </a:cubicBezTo>
                    <a:cubicBezTo>
                      <a:pt x="47" y="104"/>
                      <a:pt x="47" y="104"/>
                      <a:pt x="47" y="104"/>
                    </a:cubicBezTo>
                    <a:cubicBezTo>
                      <a:pt x="45" y="102"/>
                      <a:pt x="44" y="99"/>
                      <a:pt x="44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>
                  <a:solidFill>
                    <a:srgbClr val="002C42"/>
                  </a:solidFill>
                </a:endParaRPr>
              </a:p>
            </p:txBody>
          </p:sp>
        </p:grpSp>
        <p:sp>
          <p:nvSpPr>
            <p:cNvPr id="18464" name="Rectangle 32"/>
            <p:cNvSpPr/>
            <p:nvPr/>
          </p:nvSpPr>
          <p:spPr>
            <a:xfrm>
              <a:off x="5435600" y="1308224"/>
              <a:ext cx="2952750" cy="65062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sz="2000" b="1">
                  <a:solidFill>
                    <a:srgbClr val="002C42"/>
                  </a:solidFill>
                </a:rPr>
                <a:t>JSP</a:t>
              </a:r>
              <a:endParaRPr lang="en-US" sz="1600" b="1">
                <a:solidFill>
                  <a:srgbClr val="002C42"/>
                </a:solidFill>
              </a:endParaRPr>
            </a:p>
            <a:p>
              <a:pPr>
                <a:lnSpc>
                  <a:spcPct val="150000"/>
                </a:lnSpc>
                <a:buFont typeface="Arial" charset="0"/>
                <a:buNone/>
              </a:pPr>
              <a:r>
                <a:rPr lang="zh-CN" sz="1400">
                  <a:solidFill>
                    <a:srgbClr val="002C42"/>
                  </a:solidFill>
                </a:rPr>
                <a:t>前端动态页面</a:t>
              </a:r>
              <a:endParaRPr lang="zh-CN" sz="900">
                <a:solidFill>
                  <a:srgbClr val="002C42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68788" y="3084785"/>
            <a:ext cx="4086224" cy="650627"/>
            <a:chOff x="4268788" y="3099048"/>
            <a:chExt cx="4086224" cy="650627"/>
          </a:xfrm>
        </p:grpSpPr>
        <p:sp>
          <p:nvSpPr>
            <p:cNvPr id="18440" name="Oval 8"/>
            <p:cNvSpPr/>
            <p:nvPr/>
          </p:nvSpPr>
          <p:spPr>
            <a:xfrm>
              <a:off x="4268788" y="3160713"/>
              <a:ext cx="590550" cy="588962"/>
            </a:xfrm>
            <a:prstGeom prst="ellipse">
              <a:avLst/>
            </a:prstGeom>
            <a:gradFill>
              <a:gsLst>
                <a:gs pos="100000">
                  <a:srgbClr val="002C42"/>
                </a:gs>
                <a:gs pos="25000">
                  <a:srgbClr val="004060"/>
                </a:gs>
              </a:gsLst>
              <a:lin ang="14400000" scaled="0"/>
            </a:gradFill>
            <a:ln>
              <a:noFill/>
            </a:ln>
          </p:spPr>
          <p:txBody>
            <a:bodyPr/>
            <a:lstStyle/>
            <a:p>
              <a:endParaRPr lang="zh-CN">
                <a:solidFill>
                  <a:srgbClr val="002C42"/>
                </a:solidFill>
              </a:endParaRPr>
            </a:p>
          </p:txBody>
        </p:sp>
        <p:sp>
          <p:nvSpPr>
            <p:cNvPr id="18446" name="Freeform 14"/>
            <p:cNvSpPr/>
            <p:nvPr/>
          </p:nvSpPr>
          <p:spPr>
            <a:xfrm>
              <a:off x="4968875" y="3255963"/>
              <a:ext cx="269875" cy="398462"/>
            </a:xfrm>
            <a:custGeom>
              <a:avLst/>
              <a:gdLst/>
              <a:ahLst/>
              <a:cxnLst/>
              <a:rect l="0" t="0" r="r" b="b"/>
              <a:pathLst>
                <a:path w="269875" h="398462">
                  <a:moveTo>
                    <a:pt x="0" y="0"/>
                  </a:moveTo>
                  <a:lnTo>
                    <a:pt x="146050" y="200025"/>
                  </a:lnTo>
                  <a:lnTo>
                    <a:pt x="0" y="398462"/>
                  </a:lnTo>
                  <a:lnTo>
                    <a:pt x="125413" y="398462"/>
                  </a:lnTo>
                  <a:lnTo>
                    <a:pt x="269875" y="200025"/>
                  </a:lnTo>
                  <a:lnTo>
                    <a:pt x="1254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C42"/>
            </a:solidFill>
            <a:ln>
              <a:noFill/>
            </a:ln>
          </p:spPr>
          <p:txBody>
            <a:bodyPr/>
            <a:lstStyle/>
            <a:p>
              <a:endParaRPr lang="zh-CN">
                <a:solidFill>
                  <a:srgbClr val="002C42"/>
                </a:solidFill>
              </a:endParaRPr>
            </a:p>
          </p:txBody>
        </p:sp>
        <p:grpSp>
          <p:nvGrpSpPr>
            <p:cNvPr id="18455" name="Group 23"/>
            <p:cNvGrpSpPr/>
            <p:nvPr/>
          </p:nvGrpSpPr>
          <p:grpSpPr>
            <a:xfrm>
              <a:off x="4446588" y="3368675"/>
              <a:ext cx="215900" cy="174625"/>
              <a:chOff x="0" y="0"/>
              <a:chExt cx="136" cy="110"/>
            </a:xfrm>
          </p:grpSpPr>
          <p:sp>
            <p:nvSpPr>
              <p:cNvPr id="18456" name="Freeform 24"/>
              <p:cNvSpPr/>
              <p:nvPr/>
            </p:nvSpPr>
            <p:spPr>
              <a:xfrm>
                <a:off x="0" y="36"/>
                <a:ext cx="122" cy="74"/>
              </a:xfrm>
              <a:custGeom>
                <a:avLst/>
                <a:gdLst/>
                <a:ahLst/>
                <a:cxnLst/>
                <a:rect l="0" t="0" r="r" b="b"/>
                <a:pathLst>
                  <a:path w="122" h="74">
                    <a:moveTo>
                      <a:pt x="34" y="28"/>
                    </a:moveTo>
                    <a:lnTo>
                      <a:pt x="34" y="74"/>
                    </a:lnTo>
                    <a:lnTo>
                      <a:pt x="54" y="74"/>
                    </a:lnTo>
                    <a:lnTo>
                      <a:pt x="54" y="29"/>
                    </a:lnTo>
                    <a:lnTo>
                      <a:pt x="44" y="20"/>
                    </a:lnTo>
                    <a:lnTo>
                      <a:pt x="34" y="28"/>
                    </a:lnTo>
                    <a:close/>
                    <a:moveTo>
                      <a:pt x="0" y="74"/>
                    </a:moveTo>
                    <a:lnTo>
                      <a:pt x="20" y="74"/>
                    </a:lnTo>
                    <a:lnTo>
                      <a:pt x="20" y="39"/>
                    </a:lnTo>
                    <a:lnTo>
                      <a:pt x="0" y="56"/>
                    </a:lnTo>
                    <a:lnTo>
                      <a:pt x="0" y="74"/>
                    </a:lnTo>
                    <a:close/>
                    <a:moveTo>
                      <a:pt x="102" y="18"/>
                    </a:moveTo>
                    <a:lnTo>
                      <a:pt x="102" y="74"/>
                    </a:lnTo>
                    <a:lnTo>
                      <a:pt x="122" y="74"/>
                    </a:lnTo>
                    <a:lnTo>
                      <a:pt x="122" y="0"/>
                    </a:lnTo>
                    <a:lnTo>
                      <a:pt x="102" y="18"/>
                    </a:lnTo>
                    <a:close/>
                    <a:moveTo>
                      <a:pt x="67" y="40"/>
                    </a:moveTo>
                    <a:lnTo>
                      <a:pt x="67" y="74"/>
                    </a:lnTo>
                    <a:lnTo>
                      <a:pt x="88" y="74"/>
                    </a:lnTo>
                    <a:lnTo>
                      <a:pt x="88" y="29"/>
                    </a:lnTo>
                    <a:lnTo>
                      <a:pt x="72" y="43"/>
                    </a:lnTo>
                    <a:lnTo>
                      <a:pt x="67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>
                  <a:solidFill>
                    <a:srgbClr val="002C42"/>
                  </a:solidFill>
                </a:endParaRPr>
              </a:p>
            </p:txBody>
          </p:sp>
          <p:sp>
            <p:nvSpPr>
              <p:cNvPr id="18457" name="Freeform 25"/>
              <p:cNvSpPr/>
              <p:nvPr/>
            </p:nvSpPr>
            <p:spPr>
              <a:xfrm>
                <a:off x="0" y="0"/>
                <a:ext cx="136" cy="79"/>
              </a:xfrm>
              <a:custGeom>
                <a:avLst/>
                <a:gdLst/>
                <a:ahLst/>
                <a:cxnLst/>
                <a:rect l="0" t="0" r="r" b="b"/>
                <a:pathLst>
                  <a:path w="136" h="79">
                    <a:moveTo>
                      <a:pt x="136" y="0"/>
                    </a:moveTo>
                    <a:lnTo>
                      <a:pt x="96" y="0"/>
                    </a:lnTo>
                    <a:lnTo>
                      <a:pt x="113" y="16"/>
                    </a:lnTo>
                    <a:lnTo>
                      <a:pt x="72" y="52"/>
                    </a:lnTo>
                    <a:lnTo>
                      <a:pt x="44" y="28"/>
                    </a:lnTo>
                    <a:lnTo>
                      <a:pt x="0" y="64"/>
                    </a:lnTo>
                    <a:lnTo>
                      <a:pt x="0" y="79"/>
                    </a:lnTo>
                    <a:lnTo>
                      <a:pt x="44" y="43"/>
                    </a:lnTo>
                    <a:lnTo>
                      <a:pt x="72" y="67"/>
                    </a:lnTo>
                    <a:lnTo>
                      <a:pt x="122" y="25"/>
                    </a:lnTo>
                    <a:lnTo>
                      <a:pt x="136" y="38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>
                  <a:solidFill>
                    <a:srgbClr val="002C42"/>
                  </a:solidFill>
                </a:endParaRPr>
              </a:p>
            </p:txBody>
          </p:sp>
        </p:grpSp>
        <p:sp>
          <p:nvSpPr>
            <p:cNvPr id="18465" name="Rectangle 33"/>
            <p:cNvSpPr/>
            <p:nvPr/>
          </p:nvSpPr>
          <p:spPr>
            <a:xfrm>
              <a:off x="5402262" y="3099048"/>
              <a:ext cx="2952750" cy="65062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en-US" sz="2000" b="1">
                  <a:solidFill>
                    <a:srgbClr val="002C42"/>
                  </a:solidFill>
                </a:rPr>
                <a:t>JAVA</a:t>
              </a:r>
              <a:endParaRPr lang="latin"/>
            </a:p>
            <a:p>
              <a:pPr>
                <a:lnSpc>
                  <a:spcPct val="150000"/>
                </a:lnSpc>
                <a:buFont typeface="Arial" charset="0"/>
                <a:buNone/>
              </a:pPr>
              <a:r>
                <a:rPr lang="zh-CN" sz="1400">
                  <a:solidFill>
                    <a:srgbClr val="002C42"/>
                  </a:solidFill>
                </a:rPr>
                <a:t>后端主要开发语言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3113" y="2146768"/>
            <a:ext cx="4086225" cy="842025"/>
            <a:chOff x="773113" y="2146768"/>
            <a:chExt cx="4086225" cy="842025"/>
          </a:xfrm>
        </p:grpSpPr>
        <p:sp>
          <p:nvSpPr>
            <p:cNvPr id="18439" name="Oval 7"/>
            <p:cNvSpPr/>
            <p:nvPr/>
          </p:nvSpPr>
          <p:spPr>
            <a:xfrm>
              <a:off x="4268788" y="2273300"/>
              <a:ext cx="590550" cy="588963"/>
            </a:xfrm>
            <a:prstGeom prst="ellipse">
              <a:avLst/>
            </a:prstGeom>
            <a:gradFill>
              <a:gsLst>
                <a:gs pos="100000">
                  <a:srgbClr val="002C42"/>
                </a:gs>
                <a:gs pos="25000">
                  <a:srgbClr val="004060"/>
                </a:gs>
              </a:gsLst>
              <a:lin ang="14400000" scaled="0"/>
            </a:gradFill>
            <a:ln>
              <a:noFill/>
            </a:ln>
          </p:spPr>
          <p:txBody>
            <a:bodyPr/>
            <a:lstStyle/>
            <a:p>
              <a:endParaRPr lang="zh-CN">
                <a:solidFill>
                  <a:srgbClr val="002C42"/>
                </a:solidFill>
              </a:endParaRPr>
            </a:p>
          </p:txBody>
        </p:sp>
        <p:sp>
          <p:nvSpPr>
            <p:cNvPr id="18444" name="Freeform 12"/>
            <p:cNvSpPr/>
            <p:nvPr/>
          </p:nvSpPr>
          <p:spPr>
            <a:xfrm>
              <a:off x="3906838" y="2368550"/>
              <a:ext cx="268287" cy="398463"/>
            </a:xfrm>
            <a:custGeom>
              <a:avLst/>
              <a:gdLst/>
              <a:ahLst/>
              <a:cxnLst/>
              <a:rect l="0" t="0" r="r" b="b"/>
              <a:pathLst>
                <a:path w="268287" h="398463">
                  <a:moveTo>
                    <a:pt x="268287" y="398463"/>
                  </a:moveTo>
                  <a:lnTo>
                    <a:pt x="123825" y="200025"/>
                  </a:lnTo>
                  <a:lnTo>
                    <a:pt x="268287" y="0"/>
                  </a:lnTo>
                  <a:lnTo>
                    <a:pt x="144462" y="0"/>
                  </a:lnTo>
                  <a:lnTo>
                    <a:pt x="0" y="200025"/>
                  </a:lnTo>
                  <a:lnTo>
                    <a:pt x="144462" y="398463"/>
                  </a:lnTo>
                  <a:lnTo>
                    <a:pt x="268287" y="398463"/>
                  </a:lnTo>
                  <a:close/>
                </a:path>
              </a:pathLst>
            </a:custGeom>
            <a:solidFill>
              <a:srgbClr val="002C42"/>
            </a:solidFill>
            <a:ln>
              <a:noFill/>
            </a:ln>
          </p:spPr>
          <p:txBody>
            <a:bodyPr/>
            <a:lstStyle/>
            <a:p>
              <a:endParaRPr lang="zh-CN">
                <a:solidFill>
                  <a:srgbClr val="002C42"/>
                </a:solidFill>
              </a:endParaRPr>
            </a:p>
          </p:txBody>
        </p:sp>
        <p:grpSp>
          <p:nvGrpSpPr>
            <p:cNvPr id="18447" name="Group 15"/>
            <p:cNvGrpSpPr/>
            <p:nvPr/>
          </p:nvGrpSpPr>
          <p:grpSpPr>
            <a:xfrm>
              <a:off x="4459288" y="2460625"/>
              <a:ext cx="227012" cy="215900"/>
              <a:chOff x="0" y="0"/>
              <a:chExt cx="143" cy="136"/>
            </a:xfrm>
          </p:grpSpPr>
          <p:sp>
            <p:nvSpPr>
              <p:cNvPr id="18448" name="Freeform 16"/>
              <p:cNvSpPr/>
              <p:nvPr/>
            </p:nvSpPr>
            <p:spPr>
              <a:xfrm>
                <a:off x="75" y="49"/>
                <a:ext cx="68" cy="66"/>
              </a:xfrm>
              <a:custGeom>
                <a:avLst/>
                <a:gdLst/>
                <a:ahLst/>
                <a:cxnLst/>
                <a:rect l="0" t="0" r="r" b="b"/>
                <a:pathLst>
                  <a:path w="68" h="66">
                    <a:moveTo>
                      <a:pt x="58" y="23"/>
                    </a:move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5"/>
                      <a:pt x="40" y="0"/>
                      <a:pt x="34" y="0"/>
                    </a:cubicBezTo>
                    <a:cubicBezTo>
                      <a:pt x="29" y="0"/>
                      <a:pt x="24" y="5"/>
                      <a:pt x="24" y="10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5" y="23"/>
                      <a:pt x="0" y="28"/>
                      <a:pt x="0" y="33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24" y="61"/>
                      <a:pt x="29" y="66"/>
                      <a:pt x="34" y="66"/>
                    </a:cubicBezTo>
                    <a:cubicBezTo>
                      <a:pt x="40" y="66"/>
                      <a:pt x="45" y="61"/>
                      <a:pt x="45" y="56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63" y="43"/>
                      <a:pt x="68" y="38"/>
                      <a:pt x="68" y="33"/>
                    </a:cubicBezTo>
                    <a:cubicBezTo>
                      <a:pt x="68" y="28"/>
                      <a:pt x="63" y="23"/>
                      <a:pt x="58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>
                  <a:solidFill>
                    <a:srgbClr val="002C42"/>
                  </a:solidFill>
                </a:endParaRPr>
              </a:p>
            </p:txBody>
          </p:sp>
          <p:sp>
            <p:nvSpPr>
              <p:cNvPr id="18449" name="Freeform 17"/>
              <p:cNvSpPr/>
              <p:nvPr/>
            </p:nvSpPr>
            <p:spPr>
              <a:xfrm>
                <a:off x="0" y="0"/>
                <a:ext cx="105" cy="136"/>
              </a:xfrm>
              <a:custGeom>
                <a:avLst/>
                <a:gdLst/>
                <a:ahLst/>
                <a:cxnLst/>
                <a:rect l="0" t="0" r="r" b="b"/>
                <a:pathLst>
                  <a:path w="105" h="136">
                    <a:moveTo>
                      <a:pt x="53" y="52"/>
                    </a:moveTo>
                    <a:cubicBezTo>
                      <a:pt x="68" y="52"/>
                      <a:pt x="80" y="40"/>
                      <a:pt x="80" y="26"/>
                    </a:cubicBezTo>
                    <a:cubicBezTo>
                      <a:pt x="80" y="11"/>
                      <a:pt x="68" y="0"/>
                      <a:pt x="53" y="0"/>
                    </a:cubicBezTo>
                    <a:cubicBezTo>
                      <a:pt x="38" y="0"/>
                      <a:pt x="27" y="11"/>
                      <a:pt x="27" y="26"/>
                    </a:cubicBezTo>
                    <a:cubicBezTo>
                      <a:pt x="27" y="40"/>
                      <a:pt x="38" y="52"/>
                      <a:pt x="53" y="52"/>
                    </a:cubicBezTo>
                    <a:close/>
                    <a:moveTo>
                      <a:pt x="105" y="126"/>
                    </a:moveTo>
                    <a:cubicBezTo>
                      <a:pt x="97" y="126"/>
                      <a:pt x="84" y="123"/>
                      <a:pt x="84" y="103"/>
                    </a:cubicBezTo>
                    <a:cubicBezTo>
                      <a:pt x="84" y="103"/>
                      <a:pt x="59" y="105"/>
                      <a:pt x="61" y="83"/>
                    </a:cubicBezTo>
                    <a:cubicBezTo>
                      <a:pt x="62" y="73"/>
                      <a:pt x="68" y="68"/>
                      <a:pt x="75" y="66"/>
                    </a:cubicBezTo>
                    <a:cubicBezTo>
                      <a:pt x="68" y="62"/>
                      <a:pt x="61" y="60"/>
                      <a:pt x="53" y="60"/>
                    </a:cubicBezTo>
                    <a:cubicBezTo>
                      <a:pt x="24" y="60"/>
                      <a:pt x="0" y="92"/>
                      <a:pt x="0" y="132"/>
                    </a:cubicBezTo>
                    <a:cubicBezTo>
                      <a:pt x="0" y="133"/>
                      <a:pt x="0" y="134"/>
                      <a:pt x="0" y="136"/>
                    </a:cubicBezTo>
                    <a:cubicBezTo>
                      <a:pt x="105" y="136"/>
                      <a:pt x="105" y="136"/>
                      <a:pt x="105" y="136"/>
                    </a:cubicBezTo>
                    <a:cubicBezTo>
                      <a:pt x="105" y="134"/>
                      <a:pt x="105" y="133"/>
                      <a:pt x="105" y="132"/>
                    </a:cubicBezTo>
                    <a:cubicBezTo>
                      <a:pt x="105" y="130"/>
                      <a:pt x="105" y="128"/>
                      <a:pt x="105" y="1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>
                  <a:solidFill>
                    <a:srgbClr val="002C42"/>
                  </a:solidFill>
                </a:endParaRPr>
              </a:p>
            </p:txBody>
          </p:sp>
        </p:grpSp>
        <p:sp>
          <p:nvSpPr>
            <p:cNvPr id="18466" name="Rectangle 34"/>
            <p:cNvSpPr/>
            <p:nvPr/>
          </p:nvSpPr>
          <p:spPr>
            <a:xfrm>
              <a:off x="773113" y="2146768"/>
              <a:ext cx="2952750" cy="8420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20000"/>
                </a:lnSpc>
                <a:buFont typeface="Arial" charset="0"/>
                <a:buNone/>
              </a:pPr>
              <a:r>
                <a:rPr lang="en-US" sz="2000" b="1">
                  <a:solidFill>
                    <a:srgbClr val="002C42"/>
                  </a:solidFill>
                </a:rPr>
                <a:t>AJAX</a:t>
              </a:r>
              <a:endParaRPr lang="en-US" sz="800" b="1">
                <a:solidFill>
                  <a:srgbClr val="002C42"/>
                </a:solidFill>
              </a:endParaRPr>
            </a:p>
            <a:p>
              <a:pPr algn="r">
                <a:lnSpc>
                  <a:spcPct val="200000"/>
                </a:lnSpc>
                <a:buFont typeface="Arial" charset="0"/>
                <a:buNone/>
              </a:pPr>
              <a:r>
                <a:rPr lang="zh-CN" sz="1100">
                  <a:solidFill>
                    <a:srgbClr val="002C42"/>
                  </a:solidFill>
                </a:rPr>
                <a:t>交互式地浏览和生成数据，生成动态</a:t>
              </a:r>
              <a:r>
                <a:rPr lang="en-US" sz="1100">
                  <a:solidFill>
                    <a:srgbClr val="002C42"/>
                  </a:solidFill>
                </a:rPr>
                <a:t>Web</a:t>
              </a:r>
              <a:r>
                <a:rPr lang="zh-CN" sz="1100">
                  <a:solidFill>
                    <a:srgbClr val="002C42"/>
                  </a:solidFill>
                </a:rPr>
                <a:t>内容</a:t>
              </a:r>
            </a:p>
            <a:p>
              <a:pPr algn="r">
                <a:lnSpc>
                  <a:spcPct val="120000"/>
                </a:lnSpc>
                <a:buFont typeface="Arial" charset="0"/>
                <a:buNone/>
              </a:pPr>
              <a:r>
                <a:rPr lang="en-US" sz="800">
                  <a:solidFill>
                    <a:srgbClr val="002C42"/>
                  </a:solidFill>
                </a:rPr>
                <a:t>. </a:t>
              </a:r>
              <a:endParaRPr lang="zh-CN" sz="800">
                <a:solidFill>
                  <a:srgbClr val="002C42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73113" y="3885194"/>
            <a:ext cx="4086225" cy="751894"/>
            <a:chOff x="773113" y="3885194"/>
            <a:chExt cx="4086225" cy="751894"/>
          </a:xfrm>
        </p:grpSpPr>
        <p:sp>
          <p:nvSpPr>
            <p:cNvPr id="18441" name="Oval 9"/>
            <p:cNvSpPr/>
            <p:nvPr/>
          </p:nvSpPr>
          <p:spPr>
            <a:xfrm>
              <a:off x="4268788" y="4048125"/>
              <a:ext cx="590550" cy="588963"/>
            </a:xfrm>
            <a:prstGeom prst="ellipse">
              <a:avLst/>
            </a:prstGeom>
            <a:gradFill>
              <a:gsLst>
                <a:gs pos="100000">
                  <a:srgbClr val="002C42"/>
                </a:gs>
                <a:gs pos="25000">
                  <a:srgbClr val="004060"/>
                </a:gs>
              </a:gsLst>
              <a:lin ang="14400000" scaled="0"/>
            </a:gradFill>
            <a:ln>
              <a:noFill/>
            </a:ln>
          </p:spPr>
          <p:txBody>
            <a:bodyPr/>
            <a:lstStyle/>
            <a:p>
              <a:endParaRPr lang="zh-CN">
                <a:solidFill>
                  <a:srgbClr val="002C42"/>
                </a:solidFill>
              </a:endParaRPr>
            </a:p>
          </p:txBody>
        </p:sp>
        <p:sp>
          <p:nvSpPr>
            <p:cNvPr id="18445" name="Freeform 13"/>
            <p:cNvSpPr/>
            <p:nvPr/>
          </p:nvSpPr>
          <p:spPr>
            <a:xfrm>
              <a:off x="3906838" y="4143375"/>
              <a:ext cx="268287" cy="398463"/>
            </a:xfrm>
            <a:custGeom>
              <a:avLst/>
              <a:gdLst/>
              <a:ahLst/>
              <a:cxnLst/>
              <a:rect l="0" t="0" r="r" b="b"/>
              <a:pathLst>
                <a:path w="268287" h="398463">
                  <a:moveTo>
                    <a:pt x="268287" y="398463"/>
                  </a:moveTo>
                  <a:lnTo>
                    <a:pt x="123825" y="198438"/>
                  </a:lnTo>
                  <a:lnTo>
                    <a:pt x="268287" y="0"/>
                  </a:lnTo>
                  <a:lnTo>
                    <a:pt x="144462" y="0"/>
                  </a:lnTo>
                  <a:lnTo>
                    <a:pt x="0" y="198438"/>
                  </a:lnTo>
                  <a:lnTo>
                    <a:pt x="144462" y="398463"/>
                  </a:lnTo>
                  <a:lnTo>
                    <a:pt x="268287" y="398463"/>
                  </a:lnTo>
                  <a:close/>
                </a:path>
              </a:pathLst>
            </a:custGeom>
            <a:solidFill>
              <a:srgbClr val="002C42"/>
            </a:solidFill>
            <a:ln>
              <a:noFill/>
            </a:ln>
          </p:spPr>
          <p:txBody>
            <a:bodyPr/>
            <a:lstStyle/>
            <a:p>
              <a:endParaRPr lang="zh-CN">
                <a:solidFill>
                  <a:srgbClr val="002C42"/>
                </a:solidFill>
              </a:endParaRPr>
            </a:p>
          </p:txBody>
        </p:sp>
        <p:grpSp>
          <p:nvGrpSpPr>
            <p:cNvPr id="18458" name="Group 26"/>
            <p:cNvGrpSpPr/>
            <p:nvPr/>
          </p:nvGrpSpPr>
          <p:grpSpPr>
            <a:xfrm>
              <a:off x="4491038" y="4221163"/>
              <a:ext cx="177800" cy="242887"/>
              <a:chOff x="0" y="0"/>
              <a:chExt cx="112" cy="153"/>
            </a:xfrm>
          </p:grpSpPr>
          <p:sp>
            <p:nvSpPr>
              <p:cNvPr id="18459" name="Freeform 27"/>
              <p:cNvSpPr/>
              <p:nvPr/>
            </p:nvSpPr>
            <p:spPr>
              <a:xfrm>
                <a:off x="0" y="0"/>
                <a:ext cx="112" cy="153"/>
              </a:xfrm>
              <a:custGeom>
                <a:avLst/>
                <a:gdLst/>
                <a:ahLst/>
                <a:cxnLst/>
                <a:rect l="0" t="0" r="r" b="b"/>
                <a:pathLst>
                  <a:path w="112" h="153">
                    <a:moveTo>
                      <a:pt x="112" y="30"/>
                    </a:moveTo>
                    <a:lnTo>
                      <a:pt x="82" y="0"/>
                    </a:lnTo>
                    <a:lnTo>
                      <a:pt x="0" y="0"/>
                    </a:lnTo>
                    <a:lnTo>
                      <a:pt x="0" y="153"/>
                    </a:lnTo>
                    <a:lnTo>
                      <a:pt x="112" y="153"/>
                    </a:lnTo>
                    <a:lnTo>
                      <a:pt x="112" y="30"/>
                    </a:lnTo>
                    <a:close/>
                    <a:moveTo>
                      <a:pt x="99" y="34"/>
                    </a:moveTo>
                    <a:lnTo>
                      <a:pt x="79" y="34"/>
                    </a:lnTo>
                    <a:lnTo>
                      <a:pt x="79" y="14"/>
                    </a:lnTo>
                    <a:lnTo>
                      <a:pt x="99" y="34"/>
                    </a:lnTo>
                    <a:close/>
                    <a:moveTo>
                      <a:pt x="99" y="141"/>
                    </a:moveTo>
                    <a:lnTo>
                      <a:pt x="12" y="141"/>
                    </a:lnTo>
                    <a:lnTo>
                      <a:pt x="12" y="12"/>
                    </a:lnTo>
                    <a:lnTo>
                      <a:pt x="67" y="12"/>
                    </a:lnTo>
                    <a:lnTo>
                      <a:pt x="67" y="46"/>
                    </a:lnTo>
                    <a:lnTo>
                      <a:pt x="99" y="46"/>
                    </a:lnTo>
                    <a:lnTo>
                      <a:pt x="99" y="1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>
                  <a:solidFill>
                    <a:srgbClr val="002C42"/>
                  </a:solidFill>
                </a:endParaRPr>
              </a:p>
            </p:txBody>
          </p:sp>
          <p:sp>
            <p:nvSpPr>
              <p:cNvPr id="18460" name="Rectangle 28"/>
              <p:cNvSpPr/>
              <p:nvPr/>
            </p:nvSpPr>
            <p:spPr>
              <a:xfrm>
                <a:off x="21" y="40"/>
                <a:ext cx="7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>
                  <a:solidFill>
                    <a:srgbClr val="002C42"/>
                  </a:solidFill>
                </a:endParaRPr>
              </a:p>
            </p:txBody>
          </p:sp>
          <p:sp>
            <p:nvSpPr>
              <p:cNvPr id="18461" name="Rectangle 29"/>
              <p:cNvSpPr/>
              <p:nvPr/>
            </p:nvSpPr>
            <p:spPr>
              <a:xfrm>
                <a:off x="21" y="62"/>
                <a:ext cx="7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>
                  <a:solidFill>
                    <a:srgbClr val="002C42"/>
                  </a:solidFill>
                </a:endParaRPr>
              </a:p>
            </p:txBody>
          </p:sp>
          <p:sp>
            <p:nvSpPr>
              <p:cNvPr id="18462" name="Rectangle 30"/>
              <p:cNvSpPr/>
              <p:nvPr/>
            </p:nvSpPr>
            <p:spPr>
              <a:xfrm>
                <a:off x="21" y="85"/>
                <a:ext cx="7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>
                  <a:solidFill>
                    <a:srgbClr val="002C42"/>
                  </a:solidFill>
                </a:endParaRPr>
              </a:p>
            </p:txBody>
          </p:sp>
          <p:sp>
            <p:nvSpPr>
              <p:cNvPr id="18463" name="Rectangle 31"/>
              <p:cNvSpPr/>
              <p:nvPr/>
            </p:nvSpPr>
            <p:spPr>
              <a:xfrm>
                <a:off x="21" y="108"/>
                <a:ext cx="7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>
                  <a:solidFill>
                    <a:srgbClr val="002C42"/>
                  </a:solidFill>
                </a:endParaRPr>
              </a:p>
            </p:txBody>
          </p:sp>
        </p:grpSp>
        <p:sp>
          <p:nvSpPr>
            <p:cNvPr id="18467" name="Rectangle 35"/>
            <p:cNvSpPr/>
            <p:nvPr/>
          </p:nvSpPr>
          <p:spPr>
            <a:xfrm>
              <a:off x="773113" y="3885194"/>
              <a:ext cx="2952750" cy="73141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20000"/>
                </a:lnSpc>
                <a:buFont typeface="Arial" charset="0"/>
                <a:buNone/>
              </a:pPr>
              <a:r>
                <a:rPr lang="en-US" sz="2000" b="1">
                  <a:solidFill>
                    <a:srgbClr val="002C42"/>
                  </a:solidFill>
                </a:rPr>
                <a:t>SSM</a:t>
              </a:r>
            </a:p>
            <a:p>
              <a:pPr algn="r">
                <a:lnSpc>
                  <a:spcPct val="200000"/>
                </a:lnSpc>
                <a:buFont typeface="Arial" charset="0"/>
                <a:buNone/>
              </a:pPr>
              <a:r>
                <a:rPr lang="en-US" sz="1400">
                  <a:solidFill>
                    <a:srgbClr val="002C42"/>
                  </a:solidFill>
                </a:rPr>
                <a:t>WEB</a:t>
              </a:r>
              <a:r>
                <a:rPr lang="zh-CN" sz="1400">
                  <a:solidFill>
                    <a:srgbClr val="002C42"/>
                  </a:solidFill>
                </a:rPr>
                <a:t>项目框架</a:t>
              </a:r>
            </a:p>
          </p:txBody>
        </p:sp>
      </p:grpSp>
      <p:sp>
        <p:nvSpPr>
          <p:cNvPr id="40" name="Line 3"/>
          <p:cNvSpPr/>
          <p:nvPr/>
        </p:nvSpPr>
        <p:spPr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</p:spPr>
        <p:txBody>
          <a:bodyPr/>
          <a:lstStyle/>
          <a:p>
            <a:endParaRPr lang="zh-CN"/>
          </a:p>
        </p:txBody>
      </p:sp>
      <p:sp>
        <p:nvSpPr>
          <p:cNvPr id="41" name="Text Box 4"/>
          <p:cNvSpPr txBox="1"/>
          <p:nvPr/>
        </p:nvSpPr>
        <p:spPr>
          <a:xfrm>
            <a:off x="250825" y="266700"/>
            <a:ext cx="2400657" cy="369332"/>
          </a:xfrm>
          <a:prstGeom prst="rect">
            <a:avLst/>
          </a:prstGeom>
          <a:noFill/>
          <a:ln>
            <a:noFill/>
          </a:ln>
        </p:spPr>
        <p:txBody>
          <a:bodyPr wrap="none" lIns="0"/>
          <a:lstStyle/>
          <a:p>
            <a:pPr>
              <a:buFont typeface="Arial" charset="0"/>
              <a:buNone/>
            </a:pPr>
            <a:r>
              <a:rPr lang="zh-CN" b="1">
                <a:solidFill>
                  <a:srgbClr val="002C42"/>
                </a:solidFill>
                <a:latin typeface="微软雅黑"/>
                <a:ea typeface="微软雅黑"/>
              </a:rPr>
              <a:t>技术栈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3"/>
          <p:cNvSpPr/>
          <p:nvPr/>
        </p:nvSpPr>
        <p:spPr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</p:spPr>
        <p:txBody>
          <a:bodyPr/>
          <a:lstStyle/>
          <a:p>
            <a:endParaRPr lang="zh-CN"/>
          </a:p>
        </p:txBody>
      </p:sp>
      <p:sp>
        <p:nvSpPr>
          <p:cNvPr id="24" name="Text Box 4"/>
          <p:cNvSpPr txBox="1"/>
          <p:nvPr/>
        </p:nvSpPr>
        <p:spPr>
          <a:xfrm>
            <a:off x="250825" y="266700"/>
            <a:ext cx="2400657" cy="369332"/>
          </a:xfrm>
          <a:prstGeom prst="rect">
            <a:avLst/>
          </a:prstGeom>
          <a:noFill/>
          <a:ln>
            <a:noFill/>
          </a:ln>
        </p:spPr>
        <p:txBody>
          <a:bodyPr wrap="none" lIns="0"/>
          <a:lstStyle/>
          <a:p>
            <a:pPr>
              <a:buFont typeface="Arial" charset="0"/>
              <a:buNone/>
            </a:pPr>
            <a:r>
              <a:rPr lang="zh-CN" b="1">
                <a:solidFill>
                  <a:srgbClr val="002C42"/>
                </a:solidFill>
                <a:latin typeface="微软雅黑"/>
                <a:ea typeface="微软雅黑"/>
              </a:rPr>
              <a:t>流程图</a:t>
            </a:r>
          </a:p>
        </p:txBody>
      </p:sp>
      <p:pic>
        <p:nvPicPr>
          <p:cNvPr id="25" name="Picture 24"/>
          <p:cNvPicPr/>
          <p:nvPr/>
        </p:nvPicPr>
        <p:blipFill>
          <a:blip r:embed="rId3"/>
          <a:stretch/>
        </p:blipFill>
        <p:spPr>
          <a:xfrm>
            <a:off x="500075" y="680560"/>
            <a:ext cx="8143976" cy="4241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6"/>
          <p:cNvSpPr/>
          <p:nvPr/>
        </p:nvSpPr>
        <p:spPr>
          <a:xfrm flipH="1">
            <a:off x="2804383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Line 18"/>
          <p:cNvSpPr/>
          <p:nvPr/>
        </p:nvSpPr>
        <p:spPr>
          <a:xfrm flipH="1" flipV="1">
            <a:off x="1447567" y="-1"/>
            <a:ext cx="4653718" cy="513622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Line 17"/>
          <p:cNvSpPr/>
          <p:nvPr/>
        </p:nvSpPr>
        <p:spPr>
          <a:xfrm>
            <a:off x="28222" y="1863923"/>
            <a:ext cx="9087556" cy="2438125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Freeform 5"/>
          <p:cNvSpPr/>
          <p:nvPr/>
        </p:nvSpPr>
        <p:spPr>
          <a:xfrm>
            <a:off x="1768983" y="1"/>
            <a:ext cx="5606037" cy="5136223"/>
          </a:xfrm>
          <a:custGeom>
            <a:avLst/>
            <a:gdLst/>
            <a:ahLst/>
            <a:cxnLst/>
            <a:rect l="l" t="t" r="r" b="b"/>
            <a:pathLst>
              <a:path w="5606037" h="5136223">
                <a:moveTo>
                  <a:pt x="1513643" y="0"/>
                </a:moveTo>
                <a:lnTo>
                  <a:pt x="3630442" y="0"/>
                </a:lnTo>
                <a:lnTo>
                  <a:pt x="5606037" y="5136223"/>
                </a:lnTo>
                <a:lnTo>
                  <a:pt x="0" y="3709380"/>
                </a:lnTo>
                <a:lnTo>
                  <a:pt x="1513643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39000">
                <a:srgbClr val="004060"/>
              </a:gs>
            </a:gsLst>
            <a:lin ang="144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491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3017531" y="1485398"/>
            <a:ext cx="2480167" cy="7805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sz="4472">
                <a:solidFill>
                  <a:schemeClr val="bg1">
                    <a:lumMod val="95000"/>
                  </a:schemeClr>
                </a:solidFill>
                <a:latin typeface="方正粗谭黑简体"/>
                <a:ea typeface="方正粗谭黑简体"/>
              </a:rPr>
              <a:t>第四部分</a:t>
            </a:r>
          </a:p>
        </p:txBody>
      </p:sp>
      <p:sp>
        <p:nvSpPr>
          <p:cNvPr id="37" name="TextBox 76"/>
          <p:cNvSpPr txBox="1"/>
          <p:nvPr/>
        </p:nvSpPr>
        <p:spPr>
          <a:xfrm>
            <a:off x="2936109" y="2623628"/>
            <a:ext cx="2643011" cy="459357"/>
          </a:xfrm>
          <a:prstGeom prst="rect">
            <a:avLst/>
          </a:prstGeom>
          <a:noFill/>
        </p:spPr>
        <p:txBody>
          <a:bodyPr wrap="square"/>
          <a:lstStyle/>
          <a:p>
            <a:pPr algn="ctr"/>
            <a:r>
              <a:rPr lang="zh-CN" sz="2385">
                <a:solidFill>
                  <a:srgbClr val="F2F2F2"/>
                </a:solidFill>
                <a:latin typeface="微软雅黑"/>
                <a:ea typeface="微软雅黑"/>
              </a:rPr>
              <a:t>进度安排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对角圆角矩形 23"/>
          <p:cNvSpPr/>
          <p:nvPr/>
        </p:nvSpPr>
        <p:spPr>
          <a:xfrm>
            <a:off x="2256709" y="1332451"/>
            <a:ext cx="4812761" cy="764261"/>
          </a:xfrm>
          <a:prstGeom prst="round2DiagRect">
            <a:avLst/>
          </a:prstGeom>
          <a:noFill/>
          <a:ln w="12700">
            <a:solidFill>
              <a:srgbClr val="002C42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sz="1028">
              <a:solidFill>
                <a:schemeClr val="lt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530088" y="1204653"/>
            <a:ext cx="1167734" cy="1019853"/>
            <a:chOff x="7109111" y="2548965"/>
            <a:chExt cx="2397222" cy="2093640"/>
          </a:xfrm>
        </p:grpSpPr>
        <p:grpSp>
          <p:nvGrpSpPr>
            <p:cNvPr id="26" name="组合 25"/>
            <p:cNvGrpSpPr/>
            <p:nvPr/>
          </p:nvGrpSpPr>
          <p:grpSpPr>
            <a:xfrm>
              <a:off x="7109111" y="2548965"/>
              <a:ext cx="2397222" cy="2093640"/>
              <a:chOff x="1511944" y="2420246"/>
              <a:chExt cx="2627152" cy="2294453"/>
            </a:xfrm>
          </p:grpSpPr>
          <p:sp>
            <p:nvSpPr>
              <p:cNvPr id="29" name="Freeform 6"/>
              <p:cNvSpPr/>
              <p:nvPr/>
            </p:nvSpPr>
            <p:spPr>
              <a:xfrm>
                <a:off x="1511944" y="2420246"/>
                <a:ext cx="2627152" cy="2294453"/>
              </a:xfrm>
              <a:custGeom>
                <a:avLst/>
                <a:gdLst/>
                <a:ahLst/>
                <a:cxnLst/>
                <a:rect l="0" t="0" r="r" b="b"/>
                <a:pathLst>
                  <a:path w="2627152" h="2294453">
                    <a:moveTo>
                      <a:pt x="2605628" y="1205649"/>
                    </a:moveTo>
                    <a:lnTo>
                      <a:pt x="2307775" y="1720694"/>
                    </a:lnTo>
                    <a:lnTo>
                      <a:pt x="2009923" y="2236321"/>
                    </a:lnTo>
                    <a:cubicBezTo>
                      <a:pt x="1988398" y="2273526"/>
                      <a:pt x="1951748" y="2294453"/>
                      <a:pt x="1909281" y="2294453"/>
                    </a:cubicBezTo>
                    <a:lnTo>
                      <a:pt x="1313576" y="2294453"/>
                    </a:lnTo>
                    <a:lnTo>
                      <a:pt x="717871" y="2294453"/>
                    </a:lnTo>
                    <a:cubicBezTo>
                      <a:pt x="674822" y="2294453"/>
                      <a:pt x="638172" y="2273526"/>
                      <a:pt x="617229" y="2236321"/>
                    </a:cubicBezTo>
                    <a:lnTo>
                      <a:pt x="319377" y="1720694"/>
                    </a:lnTo>
                    <a:lnTo>
                      <a:pt x="21524" y="1205649"/>
                    </a:lnTo>
                    <a:cubicBezTo>
                      <a:pt x="0" y="1168445"/>
                      <a:pt x="0" y="1126008"/>
                      <a:pt x="21524" y="1089386"/>
                    </a:cubicBezTo>
                    <a:lnTo>
                      <a:pt x="319377" y="573759"/>
                    </a:lnTo>
                    <a:lnTo>
                      <a:pt x="617229" y="58132"/>
                    </a:lnTo>
                    <a:cubicBezTo>
                      <a:pt x="638172" y="20927"/>
                      <a:pt x="674822" y="0"/>
                      <a:pt x="717871" y="0"/>
                    </a:cubicBezTo>
                    <a:lnTo>
                      <a:pt x="1313576" y="0"/>
                    </a:lnTo>
                    <a:lnTo>
                      <a:pt x="1909281" y="0"/>
                    </a:lnTo>
                    <a:cubicBezTo>
                      <a:pt x="1951748" y="0"/>
                      <a:pt x="1988398" y="20927"/>
                      <a:pt x="2009923" y="58132"/>
                    </a:cubicBezTo>
                    <a:lnTo>
                      <a:pt x="2307775" y="573759"/>
                    </a:lnTo>
                    <a:lnTo>
                      <a:pt x="2605628" y="1089386"/>
                    </a:lnTo>
                    <a:cubicBezTo>
                      <a:pt x="2627152" y="1126008"/>
                      <a:pt x="2627152" y="1168445"/>
                      <a:pt x="2605628" y="12056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59335" tIns="29668" rIns="59335" bIns="29668" numCol="1" anchor="t" anchorCtr="0"/>
              <a:lstStyle/>
              <a:p>
                <a:endParaRPr lang="zh-CN" sz="1028"/>
              </a:p>
            </p:txBody>
          </p:sp>
          <p:sp>
            <p:nvSpPr>
              <p:cNvPr id="30" name="Freeform 6"/>
              <p:cNvSpPr/>
              <p:nvPr/>
            </p:nvSpPr>
            <p:spPr>
              <a:xfrm>
                <a:off x="1524106" y="2431739"/>
                <a:ext cx="2602832" cy="2271469"/>
              </a:xfrm>
              <a:custGeom>
                <a:avLst/>
                <a:gdLst/>
                <a:ahLst/>
                <a:cxnLst/>
                <a:rect l="0" t="0" r="r" b="b"/>
                <a:pathLst>
                  <a:path w="2602832" h="2271469">
                    <a:moveTo>
                      <a:pt x="2581507" y="1193571"/>
                    </a:moveTo>
                    <a:lnTo>
                      <a:pt x="2286412" y="1703458"/>
                    </a:lnTo>
                    <a:lnTo>
                      <a:pt x="1991316" y="2213920"/>
                    </a:lnTo>
                    <a:cubicBezTo>
                      <a:pt x="1969991" y="2250751"/>
                      <a:pt x="1933681" y="2271469"/>
                      <a:pt x="1891606" y="2271469"/>
                    </a:cubicBezTo>
                    <a:lnTo>
                      <a:pt x="1301416" y="2271469"/>
                    </a:lnTo>
                    <a:lnTo>
                      <a:pt x="711226" y="2271469"/>
                    </a:lnTo>
                    <a:cubicBezTo>
                      <a:pt x="668575" y="2271469"/>
                      <a:pt x="632265" y="2250751"/>
                      <a:pt x="611516" y="2213920"/>
                    </a:cubicBezTo>
                    <a:lnTo>
                      <a:pt x="316420" y="1703458"/>
                    </a:lnTo>
                    <a:lnTo>
                      <a:pt x="21325" y="1193571"/>
                    </a:lnTo>
                    <a:cubicBezTo>
                      <a:pt x="0" y="1156740"/>
                      <a:pt x="0" y="1114729"/>
                      <a:pt x="21325" y="1078473"/>
                    </a:cubicBezTo>
                    <a:lnTo>
                      <a:pt x="316420" y="568011"/>
                    </a:lnTo>
                    <a:lnTo>
                      <a:pt x="611516" y="57549"/>
                    </a:lnTo>
                    <a:cubicBezTo>
                      <a:pt x="632265" y="20718"/>
                      <a:pt x="668575" y="0"/>
                      <a:pt x="711226" y="0"/>
                    </a:cubicBezTo>
                    <a:lnTo>
                      <a:pt x="1301416" y="0"/>
                    </a:lnTo>
                    <a:lnTo>
                      <a:pt x="1891606" y="0"/>
                    </a:lnTo>
                    <a:cubicBezTo>
                      <a:pt x="1933681" y="0"/>
                      <a:pt x="1969991" y="20718"/>
                      <a:pt x="1991316" y="57549"/>
                    </a:cubicBezTo>
                    <a:lnTo>
                      <a:pt x="2286412" y="568011"/>
                    </a:lnTo>
                    <a:lnTo>
                      <a:pt x="2581507" y="1078473"/>
                    </a:lnTo>
                    <a:cubicBezTo>
                      <a:pt x="2602832" y="1114729"/>
                      <a:pt x="2602832" y="1156740"/>
                      <a:pt x="2581507" y="11935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txBody>
              <a:bodyPr vert="horz" wrap="square" lIns="59335" tIns="29668" rIns="59335" bIns="29668" numCol="1" anchor="t" anchorCtr="0"/>
              <a:lstStyle/>
              <a:p>
                <a:endParaRPr lang="zh-CN" sz="1028"/>
              </a:p>
            </p:txBody>
          </p:sp>
        </p:grpSp>
        <p:sp>
          <p:nvSpPr>
            <p:cNvPr id="27" name="Freeform 7"/>
            <p:cNvSpPr/>
            <p:nvPr/>
          </p:nvSpPr>
          <p:spPr>
            <a:xfrm>
              <a:off x="7420792" y="2825471"/>
              <a:ext cx="1773861" cy="1540628"/>
            </a:xfrm>
            <a:custGeom>
              <a:avLst/>
              <a:gdLst/>
              <a:ahLst/>
              <a:cxnLst/>
              <a:rect l="0" t="0" r="r" b="b"/>
              <a:pathLst>
                <a:path w="1773861" h="1540628">
                  <a:moveTo>
                    <a:pt x="1759902" y="809613"/>
                  </a:moveTo>
                  <a:lnTo>
                    <a:pt x="1558785" y="1155343"/>
                  </a:lnTo>
                  <a:lnTo>
                    <a:pt x="1357151" y="1501586"/>
                  </a:lnTo>
                  <a:cubicBezTo>
                    <a:pt x="1343192" y="1526758"/>
                    <a:pt x="1318375" y="1540628"/>
                    <a:pt x="1289423" y="1540628"/>
                  </a:cubicBezTo>
                  <a:lnTo>
                    <a:pt x="887189" y="1540628"/>
                  </a:lnTo>
                  <a:lnTo>
                    <a:pt x="484955" y="1540628"/>
                  </a:lnTo>
                  <a:cubicBezTo>
                    <a:pt x="456003" y="1540628"/>
                    <a:pt x="431186" y="1526758"/>
                    <a:pt x="416710" y="1501586"/>
                  </a:cubicBezTo>
                  <a:lnTo>
                    <a:pt x="215593" y="1155343"/>
                  </a:lnTo>
                  <a:lnTo>
                    <a:pt x="14476" y="809613"/>
                  </a:lnTo>
                  <a:cubicBezTo>
                    <a:pt x="0" y="784441"/>
                    <a:pt x="0" y="756187"/>
                    <a:pt x="14476" y="731529"/>
                  </a:cubicBezTo>
                  <a:lnTo>
                    <a:pt x="215593" y="385285"/>
                  </a:lnTo>
                  <a:lnTo>
                    <a:pt x="416710" y="39042"/>
                  </a:lnTo>
                  <a:cubicBezTo>
                    <a:pt x="431186" y="14384"/>
                    <a:pt x="456003" y="0"/>
                    <a:pt x="484955" y="0"/>
                  </a:cubicBezTo>
                  <a:lnTo>
                    <a:pt x="887189" y="0"/>
                  </a:lnTo>
                  <a:lnTo>
                    <a:pt x="1289423" y="0"/>
                  </a:lnTo>
                  <a:cubicBezTo>
                    <a:pt x="1318375" y="0"/>
                    <a:pt x="1343192" y="14384"/>
                    <a:pt x="1357151" y="39042"/>
                  </a:cubicBezTo>
                  <a:lnTo>
                    <a:pt x="1558785" y="385285"/>
                  </a:lnTo>
                  <a:lnTo>
                    <a:pt x="1759902" y="731529"/>
                  </a:lnTo>
                  <a:cubicBezTo>
                    <a:pt x="1773861" y="756187"/>
                    <a:pt x="1773861" y="784441"/>
                    <a:pt x="1759902" y="809613"/>
                  </a:cubicBezTo>
                  <a:close/>
                </a:path>
              </a:pathLst>
            </a:custGeom>
            <a:solidFill>
              <a:srgbClr val="002C42"/>
            </a:solidFill>
            <a:ln>
              <a:noFill/>
            </a:ln>
          </p:spPr>
          <p:txBody>
            <a:bodyPr vert="horz" wrap="square" lIns="59335" tIns="29668" rIns="59335" bIns="29668" numCol="1" anchor="t" anchorCtr="0"/>
            <a:lstStyle/>
            <a:p>
              <a:endParaRPr lang="zh-CN" sz="1028"/>
            </a:p>
          </p:txBody>
        </p:sp>
        <p:sp>
          <p:nvSpPr>
            <p:cNvPr id="28" name="TextBox 17"/>
            <p:cNvSpPr txBox="1"/>
            <p:nvPr/>
          </p:nvSpPr>
          <p:spPr>
            <a:xfrm>
              <a:off x="7802581" y="3142963"/>
              <a:ext cx="1349824" cy="1009610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zh-CN" sz="1298">
                  <a:solidFill>
                    <a:srgbClr val="FFFFFF"/>
                  </a:solidFill>
                  <a:latin typeface="微软雅黑"/>
                  <a:ea typeface="微软雅黑"/>
                </a:rPr>
                <a:t>前两周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2838838" y="1391142"/>
            <a:ext cx="3795297" cy="646873"/>
          </a:xfrm>
          <a:prstGeom prst="rect">
            <a:avLst/>
          </a:prstGeom>
          <a:noFill/>
          <a:ln>
            <a:noFill/>
          </a:ln>
        </p:spPr>
        <p:txBody>
          <a:bodyPr wrap="square" lIns="100928" tIns="50465" rIns="100928" bIns="50465"/>
          <a:lstStyle/>
          <a:p>
            <a:pPr>
              <a:lnSpc>
                <a:spcPct val="130000"/>
              </a:lnSpc>
            </a:pPr>
            <a:r>
              <a:rPr lang="en-US" sz="908" dirty="0">
                <a:solidFill>
                  <a:srgbClr val="002C42"/>
                </a:solidFill>
                <a:latin typeface="微软雅黑"/>
                <a:ea typeface="微软雅黑"/>
              </a:rPr>
              <a:t>W建立起了github供小组队友上传代码，对项目需求进行分析，明确队伍分工，将项目功能需求，为接下来几周实现功能打好基础，根据实际功能需求，着手于数据库的内容搭建，进一步明确功能。</a:t>
            </a:r>
          </a:p>
        </p:txBody>
      </p:sp>
      <p:sp>
        <p:nvSpPr>
          <p:cNvPr id="32" name="对角圆角矩形 31"/>
          <p:cNvSpPr/>
          <p:nvPr/>
        </p:nvSpPr>
        <p:spPr>
          <a:xfrm>
            <a:off x="2272778" y="2523553"/>
            <a:ext cx="4812761" cy="764261"/>
          </a:xfrm>
          <a:prstGeom prst="round2DiagRect">
            <a:avLst/>
          </a:prstGeom>
          <a:noFill/>
          <a:ln w="12700">
            <a:solidFill>
              <a:srgbClr val="002C42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sz="1028">
              <a:solidFill>
                <a:schemeClr val="lt1"/>
              </a:solidFill>
            </a:endParaRPr>
          </a:p>
        </p:txBody>
      </p:sp>
      <p:sp>
        <p:nvSpPr>
          <p:cNvPr id="33" name="矩形 30"/>
          <p:cNvSpPr/>
          <p:nvPr/>
        </p:nvSpPr>
        <p:spPr>
          <a:xfrm>
            <a:off x="2748842" y="2557607"/>
            <a:ext cx="3828493" cy="842320"/>
          </a:xfrm>
          <a:prstGeom prst="rect">
            <a:avLst/>
          </a:prstGeom>
          <a:noFill/>
          <a:ln>
            <a:noFill/>
          </a:ln>
        </p:spPr>
        <p:txBody>
          <a:bodyPr wrap="square" lIns="100928" tIns="50465" rIns="100928" bIns="50465"/>
          <a:lstStyle/>
          <a:p>
            <a:pPr algn="l">
              <a:lnSpc>
                <a:spcPct val="130000"/>
              </a:lnSpc>
            </a:pPr>
            <a:r>
              <a:rPr lang="en-US" sz="908" dirty="0">
                <a:solidFill>
                  <a:srgbClr val="002C42"/>
                </a:solidFill>
                <a:latin typeface="微软雅黑"/>
                <a:ea typeface="微软雅黑"/>
              </a:rPr>
              <a:t>首先，我们得在数据库建立好了的基础上完成对后台管理平台的搭建，同时前端组要完成切合功能的页面设计，务必做到整洁美观，在第二第三周开始着重完成对网站功能的建设，对各个页面功能完成实现</a:t>
            </a:r>
          </a:p>
          <a:p>
            <a:pPr algn="l">
              <a:lnSpc>
                <a:spcPct val="130000"/>
              </a:lnSpc>
            </a:pPr>
            <a:endParaRPr lang="en-US" sz="908" dirty="0">
              <a:solidFill>
                <a:srgbClr val="002C42"/>
              </a:solidFill>
              <a:latin typeface="微软雅黑"/>
              <a:ea typeface="微软雅黑"/>
            </a:endParaRPr>
          </a:p>
          <a:p>
            <a:pPr algn="l">
              <a:lnSpc>
                <a:spcPct val="130000"/>
              </a:lnSpc>
            </a:pPr>
            <a:endParaRPr lang="en-US" sz="908" dirty="0">
              <a:solidFill>
                <a:srgbClr val="002C42"/>
              </a:solidFill>
              <a:latin typeface="微软雅黑"/>
              <a:ea typeface="微软雅黑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742389" y="2406332"/>
            <a:ext cx="1167734" cy="1019853"/>
            <a:chOff x="7109111" y="2548965"/>
            <a:chExt cx="2397222" cy="2093640"/>
          </a:xfrm>
        </p:grpSpPr>
        <p:grpSp>
          <p:nvGrpSpPr>
            <p:cNvPr id="35" name="组合 34"/>
            <p:cNvGrpSpPr/>
            <p:nvPr/>
          </p:nvGrpSpPr>
          <p:grpSpPr>
            <a:xfrm>
              <a:off x="7109111" y="2548965"/>
              <a:ext cx="2397222" cy="2093640"/>
              <a:chOff x="1511944" y="2420246"/>
              <a:chExt cx="2627152" cy="2294453"/>
            </a:xfrm>
          </p:grpSpPr>
          <p:sp>
            <p:nvSpPr>
              <p:cNvPr id="38" name="Freeform 6"/>
              <p:cNvSpPr/>
              <p:nvPr/>
            </p:nvSpPr>
            <p:spPr>
              <a:xfrm>
                <a:off x="1511944" y="2420246"/>
                <a:ext cx="2627152" cy="2294453"/>
              </a:xfrm>
              <a:custGeom>
                <a:avLst/>
                <a:gdLst/>
                <a:ahLst/>
                <a:cxnLst/>
                <a:rect l="0" t="0" r="r" b="b"/>
                <a:pathLst>
                  <a:path w="2627152" h="2294453">
                    <a:moveTo>
                      <a:pt x="2605628" y="1205649"/>
                    </a:moveTo>
                    <a:lnTo>
                      <a:pt x="2307775" y="1720694"/>
                    </a:lnTo>
                    <a:lnTo>
                      <a:pt x="2009923" y="2236321"/>
                    </a:lnTo>
                    <a:cubicBezTo>
                      <a:pt x="1988398" y="2273526"/>
                      <a:pt x="1951748" y="2294453"/>
                      <a:pt x="1909281" y="2294453"/>
                    </a:cubicBezTo>
                    <a:lnTo>
                      <a:pt x="1313576" y="2294453"/>
                    </a:lnTo>
                    <a:lnTo>
                      <a:pt x="717871" y="2294453"/>
                    </a:lnTo>
                    <a:cubicBezTo>
                      <a:pt x="674822" y="2294453"/>
                      <a:pt x="638172" y="2273526"/>
                      <a:pt x="617229" y="2236321"/>
                    </a:cubicBezTo>
                    <a:lnTo>
                      <a:pt x="319377" y="1720694"/>
                    </a:lnTo>
                    <a:lnTo>
                      <a:pt x="21524" y="1205649"/>
                    </a:lnTo>
                    <a:cubicBezTo>
                      <a:pt x="0" y="1168445"/>
                      <a:pt x="0" y="1126008"/>
                      <a:pt x="21524" y="1089386"/>
                    </a:cubicBezTo>
                    <a:lnTo>
                      <a:pt x="319377" y="573759"/>
                    </a:lnTo>
                    <a:lnTo>
                      <a:pt x="617229" y="58132"/>
                    </a:lnTo>
                    <a:cubicBezTo>
                      <a:pt x="638172" y="20927"/>
                      <a:pt x="674822" y="0"/>
                      <a:pt x="717871" y="0"/>
                    </a:cubicBezTo>
                    <a:lnTo>
                      <a:pt x="1313576" y="0"/>
                    </a:lnTo>
                    <a:lnTo>
                      <a:pt x="1909281" y="0"/>
                    </a:lnTo>
                    <a:cubicBezTo>
                      <a:pt x="1951748" y="0"/>
                      <a:pt x="1988398" y="20927"/>
                      <a:pt x="2009923" y="58132"/>
                    </a:cubicBezTo>
                    <a:lnTo>
                      <a:pt x="2307775" y="573759"/>
                    </a:lnTo>
                    <a:lnTo>
                      <a:pt x="2605628" y="1089386"/>
                    </a:lnTo>
                    <a:cubicBezTo>
                      <a:pt x="2627152" y="1126008"/>
                      <a:pt x="2627152" y="1168445"/>
                      <a:pt x="2605628" y="12056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59335" tIns="29668" rIns="59335" bIns="29668" numCol="1" anchor="t" anchorCtr="0"/>
              <a:lstStyle/>
              <a:p>
                <a:endParaRPr lang="zh-CN" sz="1028"/>
              </a:p>
            </p:txBody>
          </p:sp>
          <p:sp>
            <p:nvSpPr>
              <p:cNvPr id="39" name="Freeform 6"/>
              <p:cNvSpPr/>
              <p:nvPr/>
            </p:nvSpPr>
            <p:spPr>
              <a:xfrm>
                <a:off x="1524106" y="2431739"/>
                <a:ext cx="2602832" cy="2271469"/>
              </a:xfrm>
              <a:custGeom>
                <a:avLst/>
                <a:gdLst/>
                <a:ahLst/>
                <a:cxnLst/>
                <a:rect l="0" t="0" r="r" b="b"/>
                <a:pathLst>
                  <a:path w="2602832" h="2271469">
                    <a:moveTo>
                      <a:pt x="2581507" y="1193571"/>
                    </a:moveTo>
                    <a:lnTo>
                      <a:pt x="2286412" y="1703458"/>
                    </a:lnTo>
                    <a:lnTo>
                      <a:pt x="1991316" y="2213920"/>
                    </a:lnTo>
                    <a:cubicBezTo>
                      <a:pt x="1969991" y="2250751"/>
                      <a:pt x="1933681" y="2271469"/>
                      <a:pt x="1891606" y="2271469"/>
                    </a:cubicBezTo>
                    <a:lnTo>
                      <a:pt x="1301416" y="2271469"/>
                    </a:lnTo>
                    <a:lnTo>
                      <a:pt x="711226" y="2271469"/>
                    </a:lnTo>
                    <a:cubicBezTo>
                      <a:pt x="668575" y="2271469"/>
                      <a:pt x="632265" y="2250751"/>
                      <a:pt x="611516" y="2213920"/>
                    </a:cubicBezTo>
                    <a:lnTo>
                      <a:pt x="316420" y="1703458"/>
                    </a:lnTo>
                    <a:lnTo>
                      <a:pt x="21325" y="1193571"/>
                    </a:lnTo>
                    <a:cubicBezTo>
                      <a:pt x="0" y="1156740"/>
                      <a:pt x="0" y="1114729"/>
                      <a:pt x="21325" y="1078473"/>
                    </a:cubicBezTo>
                    <a:lnTo>
                      <a:pt x="316420" y="568011"/>
                    </a:lnTo>
                    <a:lnTo>
                      <a:pt x="611516" y="57549"/>
                    </a:lnTo>
                    <a:cubicBezTo>
                      <a:pt x="632265" y="20718"/>
                      <a:pt x="668575" y="0"/>
                      <a:pt x="711226" y="0"/>
                    </a:cubicBezTo>
                    <a:lnTo>
                      <a:pt x="1301416" y="0"/>
                    </a:lnTo>
                    <a:lnTo>
                      <a:pt x="1891606" y="0"/>
                    </a:lnTo>
                    <a:cubicBezTo>
                      <a:pt x="1933681" y="0"/>
                      <a:pt x="1969991" y="20718"/>
                      <a:pt x="1991316" y="57549"/>
                    </a:cubicBezTo>
                    <a:lnTo>
                      <a:pt x="2286412" y="568011"/>
                    </a:lnTo>
                    <a:lnTo>
                      <a:pt x="2581507" y="1078473"/>
                    </a:lnTo>
                    <a:cubicBezTo>
                      <a:pt x="2602832" y="1114729"/>
                      <a:pt x="2602832" y="1156740"/>
                      <a:pt x="2581507" y="11935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txBody>
              <a:bodyPr vert="horz" wrap="square" lIns="59335" tIns="29668" rIns="59335" bIns="29668" numCol="1" anchor="t" anchorCtr="0"/>
              <a:lstStyle/>
              <a:p>
                <a:endParaRPr lang="zh-CN" sz="1028"/>
              </a:p>
            </p:txBody>
          </p:sp>
        </p:grpSp>
        <p:sp>
          <p:nvSpPr>
            <p:cNvPr id="36" name="Freeform 7"/>
            <p:cNvSpPr/>
            <p:nvPr/>
          </p:nvSpPr>
          <p:spPr>
            <a:xfrm>
              <a:off x="7420792" y="2825471"/>
              <a:ext cx="1773861" cy="1540628"/>
            </a:xfrm>
            <a:custGeom>
              <a:avLst/>
              <a:gdLst/>
              <a:ahLst/>
              <a:cxnLst/>
              <a:rect l="0" t="0" r="r" b="b"/>
              <a:pathLst>
                <a:path w="1773861" h="1540628">
                  <a:moveTo>
                    <a:pt x="1759902" y="809613"/>
                  </a:moveTo>
                  <a:lnTo>
                    <a:pt x="1558785" y="1155343"/>
                  </a:lnTo>
                  <a:lnTo>
                    <a:pt x="1357151" y="1501586"/>
                  </a:lnTo>
                  <a:cubicBezTo>
                    <a:pt x="1343192" y="1526758"/>
                    <a:pt x="1318375" y="1540628"/>
                    <a:pt x="1289423" y="1540628"/>
                  </a:cubicBezTo>
                  <a:lnTo>
                    <a:pt x="887189" y="1540628"/>
                  </a:lnTo>
                  <a:lnTo>
                    <a:pt x="484955" y="1540628"/>
                  </a:lnTo>
                  <a:cubicBezTo>
                    <a:pt x="456003" y="1540628"/>
                    <a:pt x="431186" y="1526758"/>
                    <a:pt x="416710" y="1501586"/>
                  </a:cubicBezTo>
                  <a:lnTo>
                    <a:pt x="215593" y="1155343"/>
                  </a:lnTo>
                  <a:lnTo>
                    <a:pt x="14476" y="809613"/>
                  </a:lnTo>
                  <a:cubicBezTo>
                    <a:pt x="0" y="784441"/>
                    <a:pt x="0" y="756187"/>
                    <a:pt x="14476" y="731529"/>
                  </a:cubicBezTo>
                  <a:lnTo>
                    <a:pt x="215593" y="385285"/>
                  </a:lnTo>
                  <a:lnTo>
                    <a:pt x="416710" y="39042"/>
                  </a:lnTo>
                  <a:cubicBezTo>
                    <a:pt x="431186" y="14384"/>
                    <a:pt x="456003" y="0"/>
                    <a:pt x="484955" y="0"/>
                  </a:cubicBezTo>
                  <a:lnTo>
                    <a:pt x="887189" y="0"/>
                  </a:lnTo>
                  <a:lnTo>
                    <a:pt x="1289423" y="0"/>
                  </a:lnTo>
                  <a:cubicBezTo>
                    <a:pt x="1318375" y="0"/>
                    <a:pt x="1343192" y="14384"/>
                    <a:pt x="1357151" y="39042"/>
                  </a:cubicBezTo>
                  <a:lnTo>
                    <a:pt x="1558785" y="385285"/>
                  </a:lnTo>
                  <a:lnTo>
                    <a:pt x="1759902" y="731529"/>
                  </a:lnTo>
                  <a:cubicBezTo>
                    <a:pt x="1773861" y="756187"/>
                    <a:pt x="1773861" y="784441"/>
                    <a:pt x="1759902" y="809613"/>
                  </a:cubicBezTo>
                  <a:close/>
                </a:path>
              </a:pathLst>
            </a:custGeom>
            <a:solidFill>
              <a:srgbClr val="002C42"/>
            </a:solidFill>
            <a:ln>
              <a:noFill/>
            </a:ln>
          </p:spPr>
          <p:txBody>
            <a:bodyPr vert="horz" wrap="square" lIns="59335" tIns="29668" rIns="59335" bIns="29668" numCol="1" anchor="t" anchorCtr="0"/>
            <a:lstStyle/>
            <a:p>
              <a:endParaRPr lang="zh-CN" sz="1028"/>
            </a:p>
          </p:txBody>
        </p:sp>
        <p:sp>
          <p:nvSpPr>
            <p:cNvPr id="37" name="TextBox 70"/>
            <p:cNvSpPr txBox="1"/>
            <p:nvPr/>
          </p:nvSpPr>
          <p:spPr>
            <a:xfrm>
              <a:off x="7802579" y="3142963"/>
              <a:ext cx="1104885" cy="1009610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zh-CN" sz="1298">
                  <a:solidFill>
                    <a:srgbClr val="FFFFFF"/>
                  </a:solidFill>
                  <a:latin typeface="微软雅黑"/>
                  <a:ea typeface="微软雅黑"/>
                </a:rPr>
                <a:t>中期三周</a:t>
              </a:r>
            </a:p>
          </p:txBody>
        </p:sp>
      </p:grpSp>
      <p:sp>
        <p:nvSpPr>
          <p:cNvPr id="40" name="对角圆角矩形 39"/>
          <p:cNvSpPr/>
          <p:nvPr/>
        </p:nvSpPr>
        <p:spPr>
          <a:xfrm>
            <a:off x="2256709" y="3598247"/>
            <a:ext cx="4812761" cy="764261"/>
          </a:xfrm>
          <a:prstGeom prst="round2DiagRect">
            <a:avLst/>
          </a:prstGeom>
          <a:noFill/>
          <a:ln w="12700">
            <a:solidFill>
              <a:srgbClr val="002C42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sz="1028">
              <a:solidFill>
                <a:schemeClr val="lt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09508" y="3481026"/>
            <a:ext cx="1167734" cy="1019853"/>
            <a:chOff x="7109111" y="2548965"/>
            <a:chExt cx="2397222" cy="2093640"/>
          </a:xfrm>
        </p:grpSpPr>
        <p:grpSp>
          <p:nvGrpSpPr>
            <p:cNvPr id="42" name="组合 41"/>
            <p:cNvGrpSpPr/>
            <p:nvPr/>
          </p:nvGrpSpPr>
          <p:grpSpPr>
            <a:xfrm>
              <a:off x="7109111" y="2548965"/>
              <a:ext cx="2397222" cy="2093640"/>
              <a:chOff x="1511944" y="2420246"/>
              <a:chExt cx="2627152" cy="2294453"/>
            </a:xfrm>
          </p:grpSpPr>
          <p:sp>
            <p:nvSpPr>
              <p:cNvPr id="45" name="Freeform 6"/>
              <p:cNvSpPr/>
              <p:nvPr/>
            </p:nvSpPr>
            <p:spPr>
              <a:xfrm>
                <a:off x="1511944" y="2420246"/>
                <a:ext cx="2627152" cy="2294453"/>
              </a:xfrm>
              <a:custGeom>
                <a:avLst/>
                <a:gdLst/>
                <a:ahLst/>
                <a:cxnLst/>
                <a:rect l="0" t="0" r="r" b="b"/>
                <a:pathLst>
                  <a:path w="2627152" h="2294453">
                    <a:moveTo>
                      <a:pt x="2605628" y="1205649"/>
                    </a:moveTo>
                    <a:lnTo>
                      <a:pt x="2307775" y="1720694"/>
                    </a:lnTo>
                    <a:lnTo>
                      <a:pt x="2009923" y="2236321"/>
                    </a:lnTo>
                    <a:cubicBezTo>
                      <a:pt x="1988398" y="2273526"/>
                      <a:pt x="1951748" y="2294453"/>
                      <a:pt x="1909281" y="2294453"/>
                    </a:cubicBezTo>
                    <a:lnTo>
                      <a:pt x="1313576" y="2294453"/>
                    </a:lnTo>
                    <a:lnTo>
                      <a:pt x="717871" y="2294453"/>
                    </a:lnTo>
                    <a:cubicBezTo>
                      <a:pt x="674822" y="2294453"/>
                      <a:pt x="638172" y="2273526"/>
                      <a:pt x="617229" y="2236321"/>
                    </a:cubicBezTo>
                    <a:lnTo>
                      <a:pt x="319377" y="1720694"/>
                    </a:lnTo>
                    <a:lnTo>
                      <a:pt x="21524" y="1205649"/>
                    </a:lnTo>
                    <a:cubicBezTo>
                      <a:pt x="0" y="1168445"/>
                      <a:pt x="0" y="1126008"/>
                      <a:pt x="21524" y="1089386"/>
                    </a:cubicBezTo>
                    <a:lnTo>
                      <a:pt x="319377" y="573759"/>
                    </a:lnTo>
                    <a:lnTo>
                      <a:pt x="617229" y="58132"/>
                    </a:lnTo>
                    <a:cubicBezTo>
                      <a:pt x="638172" y="20927"/>
                      <a:pt x="674822" y="0"/>
                      <a:pt x="717871" y="0"/>
                    </a:cubicBezTo>
                    <a:lnTo>
                      <a:pt x="1313576" y="0"/>
                    </a:lnTo>
                    <a:lnTo>
                      <a:pt x="1909281" y="0"/>
                    </a:lnTo>
                    <a:cubicBezTo>
                      <a:pt x="1951748" y="0"/>
                      <a:pt x="1988398" y="20927"/>
                      <a:pt x="2009923" y="58132"/>
                    </a:cubicBezTo>
                    <a:lnTo>
                      <a:pt x="2307775" y="573759"/>
                    </a:lnTo>
                    <a:lnTo>
                      <a:pt x="2605628" y="1089386"/>
                    </a:lnTo>
                    <a:cubicBezTo>
                      <a:pt x="2627152" y="1126008"/>
                      <a:pt x="2627152" y="1168445"/>
                      <a:pt x="2605628" y="12056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59335" tIns="29668" rIns="59335" bIns="29668" numCol="1" anchor="t" anchorCtr="0"/>
              <a:lstStyle/>
              <a:p>
                <a:endParaRPr lang="zh-CN" sz="1028"/>
              </a:p>
            </p:txBody>
          </p:sp>
          <p:sp>
            <p:nvSpPr>
              <p:cNvPr id="46" name="Freeform 6"/>
              <p:cNvSpPr/>
              <p:nvPr/>
            </p:nvSpPr>
            <p:spPr>
              <a:xfrm>
                <a:off x="1524106" y="2431739"/>
                <a:ext cx="2602832" cy="2271469"/>
              </a:xfrm>
              <a:custGeom>
                <a:avLst/>
                <a:gdLst/>
                <a:ahLst/>
                <a:cxnLst/>
                <a:rect l="0" t="0" r="r" b="b"/>
                <a:pathLst>
                  <a:path w="2602832" h="2271469">
                    <a:moveTo>
                      <a:pt x="2581507" y="1193571"/>
                    </a:moveTo>
                    <a:lnTo>
                      <a:pt x="2286412" y="1703458"/>
                    </a:lnTo>
                    <a:lnTo>
                      <a:pt x="1991316" y="2213920"/>
                    </a:lnTo>
                    <a:cubicBezTo>
                      <a:pt x="1969991" y="2250751"/>
                      <a:pt x="1933681" y="2271469"/>
                      <a:pt x="1891606" y="2271469"/>
                    </a:cubicBezTo>
                    <a:lnTo>
                      <a:pt x="1301416" y="2271469"/>
                    </a:lnTo>
                    <a:lnTo>
                      <a:pt x="711226" y="2271469"/>
                    </a:lnTo>
                    <a:cubicBezTo>
                      <a:pt x="668575" y="2271469"/>
                      <a:pt x="632265" y="2250751"/>
                      <a:pt x="611516" y="2213920"/>
                    </a:cubicBezTo>
                    <a:lnTo>
                      <a:pt x="316420" y="1703458"/>
                    </a:lnTo>
                    <a:lnTo>
                      <a:pt x="21325" y="1193571"/>
                    </a:lnTo>
                    <a:cubicBezTo>
                      <a:pt x="0" y="1156740"/>
                      <a:pt x="0" y="1114729"/>
                      <a:pt x="21325" y="1078473"/>
                    </a:cubicBezTo>
                    <a:lnTo>
                      <a:pt x="316420" y="568011"/>
                    </a:lnTo>
                    <a:lnTo>
                      <a:pt x="611516" y="57549"/>
                    </a:lnTo>
                    <a:cubicBezTo>
                      <a:pt x="632265" y="20718"/>
                      <a:pt x="668575" y="0"/>
                      <a:pt x="711226" y="0"/>
                    </a:cubicBezTo>
                    <a:lnTo>
                      <a:pt x="1301416" y="0"/>
                    </a:lnTo>
                    <a:lnTo>
                      <a:pt x="1891606" y="0"/>
                    </a:lnTo>
                    <a:cubicBezTo>
                      <a:pt x="1933681" y="0"/>
                      <a:pt x="1969991" y="20718"/>
                      <a:pt x="1991316" y="57549"/>
                    </a:cubicBezTo>
                    <a:lnTo>
                      <a:pt x="2286412" y="568011"/>
                    </a:lnTo>
                    <a:lnTo>
                      <a:pt x="2581507" y="1078473"/>
                    </a:lnTo>
                    <a:cubicBezTo>
                      <a:pt x="2602832" y="1114729"/>
                      <a:pt x="2602832" y="1156740"/>
                      <a:pt x="2581507" y="11935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txBody>
              <a:bodyPr vert="horz" wrap="square" lIns="59335" tIns="29668" rIns="59335" bIns="29668" numCol="1" anchor="t" anchorCtr="0"/>
              <a:lstStyle/>
              <a:p>
                <a:endParaRPr lang="zh-CN" sz="1028"/>
              </a:p>
            </p:txBody>
          </p:sp>
        </p:grpSp>
        <p:sp>
          <p:nvSpPr>
            <p:cNvPr id="43" name="Freeform 7"/>
            <p:cNvSpPr/>
            <p:nvPr/>
          </p:nvSpPr>
          <p:spPr>
            <a:xfrm>
              <a:off x="7420792" y="2825471"/>
              <a:ext cx="1773861" cy="1540628"/>
            </a:xfrm>
            <a:custGeom>
              <a:avLst/>
              <a:gdLst/>
              <a:ahLst/>
              <a:cxnLst/>
              <a:rect l="0" t="0" r="r" b="b"/>
              <a:pathLst>
                <a:path w="1773861" h="1540628">
                  <a:moveTo>
                    <a:pt x="1759902" y="809613"/>
                  </a:moveTo>
                  <a:lnTo>
                    <a:pt x="1558785" y="1155343"/>
                  </a:lnTo>
                  <a:lnTo>
                    <a:pt x="1357151" y="1501586"/>
                  </a:lnTo>
                  <a:cubicBezTo>
                    <a:pt x="1343192" y="1526758"/>
                    <a:pt x="1318375" y="1540628"/>
                    <a:pt x="1289423" y="1540628"/>
                  </a:cubicBezTo>
                  <a:lnTo>
                    <a:pt x="887189" y="1540628"/>
                  </a:lnTo>
                  <a:lnTo>
                    <a:pt x="484955" y="1540628"/>
                  </a:lnTo>
                  <a:cubicBezTo>
                    <a:pt x="456003" y="1540628"/>
                    <a:pt x="431186" y="1526758"/>
                    <a:pt x="416710" y="1501586"/>
                  </a:cubicBezTo>
                  <a:lnTo>
                    <a:pt x="215593" y="1155343"/>
                  </a:lnTo>
                  <a:lnTo>
                    <a:pt x="14476" y="809613"/>
                  </a:lnTo>
                  <a:cubicBezTo>
                    <a:pt x="0" y="784441"/>
                    <a:pt x="0" y="756187"/>
                    <a:pt x="14476" y="731529"/>
                  </a:cubicBezTo>
                  <a:lnTo>
                    <a:pt x="215593" y="385285"/>
                  </a:lnTo>
                  <a:lnTo>
                    <a:pt x="416710" y="39042"/>
                  </a:lnTo>
                  <a:cubicBezTo>
                    <a:pt x="431186" y="14384"/>
                    <a:pt x="456003" y="0"/>
                    <a:pt x="484955" y="0"/>
                  </a:cubicBezTo>
                  <a:lnTo>
                    <a:pt x="887189" y="0"/>
                  </a:lnTo>
                  <a:lnTo>
                    <a:pt x="1289423" y="0"/>
                  </a:lnTo>
                  <a:cubicBezTo>
                    <a:pt x="1318375" y="0"/>
                    <a:pt x="1343192" y="14384"/>
                    <a:pt x="1357151" y="39042"/>
                  </a:cubicBezTo>
                  <a:lnTo>
                    <a:pt x="1558785" y="385285"/>
                  </a:lnTo>
                  <a:lnTo>
                    <a:pt x="1759902" y="731529"/>
                  </a:lnTo>
                  <a:cubicBezTo>
                    <a:pt x="1773861" y="756187"/>
                    <a:pt x="1773861" y="784441"/>
                    <a:pt x="1759902" y="809613"/>
                  </a:cubicBezTo>
                  <a:close/>
                </a:path>
              </a:pathLst>
            </a:custGeom>
            <a:solidFill>
              <a:srgbClr val="002C42"/>
            </a:solidFill>
            <a:ln>
              <a:noFill/>
            </a:ln>
          </p:spPr>
          <p:txBody>
            <a:bodyPr vert="horz" wrap="square" lIns="59335" tIns="29668" rIns="59335" bIns="29668" numCol="1" anchor="t" anchorCtr="0"/>
            <a:lstStyle/>
            <a:p>
              <a:endParaRPr lang="zh-CN" sz="1028"/>
            </a:p>
          </p:txBody>
        </p:sp>
        <p:sp>
          <p:nvSpPr>
            <p:cNvPr id="44" name="TextBox 77"/>
            <p:cNvSpPr txBox="1"/>
            <p:nvPr/>
          </p:nvSpPr>
          <p:spPr>
            <a:xfrm>
              <a:off x="7802581" y="3142963"/>
              <a:ext cx="1097591" cy="1009610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zh-CN" sz="1298">
                  <a:solidFill>
                    <a:srgbClr val="FFFFFF"/>
                  </a:solidFill>
                  <a:latin typeface="微软雅黑"/>
                  <a:ea typeface="微软雅黑"/>
                </a:rPr>
                <a:t>最后一周</a:t>
              </a:r>
            </a:p>
          </p:txBody>
        </p:sp>
      </p:grpSp>
      <p:sp>
        <p:nvSpPr>
          <p:cNvPr id="47" name="矩形 30"/>
          <p:cNvSpPr/>
          <p:nvPr/>
        </p:nvSpPr>
        <p:spPr>
          <a:xfrm>
            <a:off x="2875795" y="3718871"/>
            <a:ext cx="3574590" cy="646873"/>
          </a:xfrm>
          <a:prstGeom prst="rect">
            <a:avLst/>
          </a:prstGeom>
          <a:noFill/>
          <a:ln>
            <a:noFill/>
          </a:ln>
        </p:spPr>
        <p:txBody>
          <a:bodyPr wrap="square" lIns="100928" tIns="50465" rIns="100928" bIns="50465"/>
          <a:lstStyle/>
          <a:p>
            <a:pPr>
              <a:lnSpc>
                <a:spcPct val="130000"/>
              </a:lnSpc>
            </a:pPr>
            <a:r>
              <a:rPr lang="en-US" sz="908" dirty="0" err="1">
                <a:solidFill>
                  <a:srgbClr val="002C42"/>
                </a:solidFill>
                <a:latin typeface="微软雅黑"/>
                <a:ea typeface="微软雅黑"/>
              </a:rPr>
              <a:t>对完成的网站测试，例如对恶意注入测试，对服务器承受能力等方面的问题进行测试</a:t>
            </a:r>
            <a:endParaRPr lang="en-US" sz="908" dirty="0">
              <a:solidFill>
                <a:srgbClr val="002C42"/>
              </a:solidFill>
              <a:latin typeface="微软雅黑"/>
              <a:ea typeface="微软雅黑"/>
            </a:endParaRPr>
          </a:p>
        </p:txBody>
      </p:sp>
      <p:sp>
        <p:nvSpPr>
          <p:cNvPr id="48" name="Line 3"/>
          <p:cNvSpPr/>
          <p:nvPr/>
        </p:nvSpPr>
        <p:spPr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</p:spPr>
        <p:txBody>
          <a:bodyPr/>
          <a:lstStyle/>
          <a:p>
            <a:endParaRPr lang="zh-CN"/>
          </a:p>
        </p:txBody>
      </p:sp>
      <p:sp>
        <p:nvSpPr>
          <p:cNvPr id="49" name="Text Box 4"/>
          <p:cNvSpPr txBox="1"/>
          <p:nvPr/>
        </p:nvSpPr>
        <p:spPr>
          <a:xfrm>
            <a:off x="231775" y="266700"/>
            <a:ext cx="2385405" cy="369332"/>
          </a:xfrm>
          <a:prstGeom prst="rect">
            <a:avLst/>
          </a:prstGeom>
          <a:noFill/>
          <a:ln>
            <a:noFill/>
          </a:ln>
        </p:spPr>
        <p:txBody>
          <a:bodyPr wrap="none" lIns="0"/>
          <a:lstStyle/>
          <a:p>
            <a:r>
              <a:rPr lang="zh-CN" sz="1800" b="1">
                <a:solidFill>
                  <a:srgbClr val="002C42"/>
                </a:solidFill>
                <a:latin typeface="微软雅黑"/>
                <a:ea typeface="微软雅黑"/>
              </a:rPr>
              <a:t>项目进度</a:t>
            </a:r>
          </a:p>
        </p:txBody>
      </p:sp>
      <p:sp>
        <p:nvSpPr>
          <p:cNvPr id="50" name="Text Box 5"/>
          <p:cNvSpPr txBox="1"/>
          <p:nvPr/>
        </p:nvSpPr>
        <p:spPr>
          <a:xfrm>
            <a:off x="2617180" y="426168"/>
            <a:ext cx="1871663" cy="214312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buFont typeface="Arial" charset="0"/>
              <a:buNone/>
            </a:pPr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5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63833" y="1909304"/>
            <a:ext cx="3599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>
                <a:solidFill>
                  <a:srgbClr val="000000"/>
                </a:solidFill>
                <a:latin typeface="方正兰亭超细黑简体"/>
                <a:ea typeface="方正兰亭超细黑简体"/>
              </a:rPr>
              <a:t>THANKS</a:t>
            </a:r>
            <a:endParaRPr lang="zh-CN" sz="5400">
              <a:solidFill>
                <a:srgbClr val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7702" y="1506804"/>
            <a:ext cx="405763" cy="402500"/>
            <a:chOff x="2654069" y="1747007"/>
            <a:chExt cx="405763" cy="4025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657332" y="1748095"/>
              <a:ext cx="402500" cy="0"/>
            </a:xfrm>
            <a:prstGeom prst="line">
              <a:avLst/>
            </a:prstGeom>
            <a:ln w="6350">
              <a:solidFill>
                <a:srgbClr val="002C42"/>
              </a:solidFill>
              <a:prstDash val="solid"/>
              <a:miter/>
            </a:ln>
          </p:spPr>
        </p:cxnSp>
        <p:cxnSp>
          <p:nvCxnSpPr>
            <p:cNvPr id="11" name="直接连接符 10"/>
            <p:cNvCxnSpPr/>
            <p:nvPr/>
          </p:nvCxnSpPr>
          <p:spPr>
            <a:xfrm flipH="1">
              <a:off x="2654069" y="1747007"/>
              <a:ext cx="2242" cy="402500"/>
            </a:xfrm>
            <a:prstGeom prst="line">
              <a:avLst/>
            </a:prstGeom>
            <a:ln w="6350">
              <a:solidFill>
                <a:srgbClr val="002C42"/>
              </a:solidFill>
              <a:prstDash val="solid"/>
              <a:miter/>
            </a:ln>
          </p:spPr>
        </p:cxnSp>
      </p:grpSp>
      <p:grpSp>
        <p:nvGrpSpPr>
          <p:cNvPr id="12" name="组合 11"/>
          <p:cNvGrpSpPr/>
          <p:nvPr/>
        </p:nvGrpSpPr>
        <p:grpSpPr>
          <a:xfrm>
            <a:off x="3845545" y="2691439"/>
            <a:ext cx="407643" cy="402500"/>
            <a:chOff x="6091912" y="2931642"/>
            <a:chExt cx="407643" cy="4025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091912" y="3334142"/>
              <a:ext cx="402500" cy="0"/>
            </a:xfrm>
            <a:prstGeom prst="line">
              <a:avLst/>
            </a:prstGeom>
            <a:ln w="6350">
              <a:solidFill>
                <a:srgbClr val="002C42"/>
              </a:solidFill>
              <a:prstDash val="solid"/>
              <a:miter/>
            </a:ln>
          </p:spPr>
        </p:cxnSp>
        <p:cxnSp>
          <p:nvCxnSpPr>
            <p:cNvPr id="14" name="直接连接符 13"/>
            <p:cNvCxnSpPr/>
            <p:nvPr/>
          </p:nvCxnSpPr>
          <p:spPr>
            <a:xfrm flipH="1">
              <a:off x="6497313" y="2931642"/>
              <a:ext cx="2242" cy="402500"/>
            </a:xfrm>
            <a:prstGeom prst="line">
              <a:avLst/>
            </a:prstGeom>
            <a:ln w="6350">
              <a:solidFill>
                <a:srgbClr val="002C42"/>
              </a:solidFill>
              <a:prstDash val="solid"/>
              <a:miter/>
            </a:ln>
          </p:spPr>
        </p:cxnSp>
      </p:grpSp>
      <p:sp>
        <p:nvSpPr>
          <p:cNvPr id="30" name="PA_Line 15"/>
          <p:cNvSpPr/>
          <p:nvPr/>
        </p:nvSpPr>
        <p:spPr>
          <a:xfrm flipV="1">
            <a:off x="2606934" y="1"/>
            <a:ext cx="5702850" cy="5113569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rgbClr val="000000"/>
              </a:solidFill>
            </a:endParaRPr>
          </a:p>
        </p:txBody>
      </p:sp>
      <p:sp>
        <p:nvSpPr>
          <p:cNvPr id="31" name="PA_Line 16"/>
          <p:cNvSpPr/>
          <p:nvPr/>
        </p:nvSpPr>
        <p:spPr>
          <a:xfrm>
            <a:off x="6024835" y="-133931"/>
            <a:ext cx="2990230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rgbClr val="000000"/>
              </a:solidFill>
            </a:endParaRPr>
          </a:p>
        </p:txBody>
      </p:sp>
      <p:sp>
        <p:nvSpPr>
          <p:cNvPr id="32" name="PA_Line 17"/>
          <p:cNvSpPr/>
          <p:nvPr/>
        </p:nvSpPr>
        <p:spPr>
          <a:xfrm>
            <a:off x="1159482" y="-28106"/>
            <a:ext cx="7956295" cy="3689276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rgbClr val="000000"/>
              </a:solidFill>
            </a:endParaRPr>
          </a:p>
        </p:txBody>
      </p:sp>
      <p:sp>
        <p:nvSpPr>
          <p:cNvPr id="33" name="PA_Line 18"/>
          <p:cNvSpPr/>
          <p:nvPr/>
        </p:nvSpPr>
        <p:spPr>
          <a:xfrm flipV="1">
            <a:off x="7293542" y="-133931"/>
            <a:ext cx="1409539" cy="5242603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rgbClr val="000000"/>
              </a:solidFill>
            </a:endParaRPr>
          </a:p>
        </p:txBody>
      </p:sp>
      <p:sp>
        <p:nvSpPr>
          <p:cNvPr id="34" name="PA_椭圆 19"/>
          <p:cNvSpPr/>
          <p:nvPr/>
        </p:nvSpPr>
        <p:spPr>
          <a:xfrm>
            <a:off x="6815077" y="1275083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rgbClr val="000000"/>
              </a:solidFill>
            </a:endParaRPr>
          </a:p>
        </p:txBody>
      </p:sp>
      <p:sp>
        <p:nvSpPr>
          <p:cNvPr id="35" name="PA_椭圆 20"/>
          <p:cNvSpPr/>
          <p:nvPr/>
        </p:nvSpPr>
        <p:spPr>
          <a:xfrm>
            <a:off x="7806689" y="3019315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rgbClr val="000000"/>
              </a:solidFill>
            </a:endParaRPr>
          </a:p>
        </p:txBody>
      </p:sp>
      <p:sp>
        <p:nvSpPr>
          <p:cNvPr id="36" name="PA_任意多边形 5"/>
          <p:cNvSpPr/>
          <p:nvPr/>
        </p:nvSpPr>
        <p:spPr>
          <a:xfrm>
            <a:off x="6188794" y="-14054"/>
            <a:ext cx="2956121" cy="4961274"/>
          </a:xfrm>
          <a:custGeom>
            <a:avLst/>
            <a:gdLst/>
            <a:ahLst/>
            <a:cxnLst/>
            <a:rect l="0" t="0" r="r" b="b"/>
            <a:pathLst>
              <a:path w="2956121" h="4961274">
                <a:moveTo>
                  <a:pt x="1853280" y="0"/>
                </a:moveTo>
                <a:lnTo>
                  <a:pt x="2956121" y="0"/>
                </a:lnTo>
                <a:lnTo>
                  <a:pt x="2956121" y="4961274"/>
                </a:lnTo>
                <a:lnTo>
                  <a:pt x="0" y="3295241"/>
                </a:lnTo>
                <a:lnTo>
                  <a:pt x="1853280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491">
              <a:solidFill>
                <a:srgbClr val="00183C"/>
              </a:solidFill>
            </a:endParaRPr>
          </a:p>
        </p:txBody>
      </p:sp>
      <p:sp>
        <p:nvSpPr>
          <p:cNvPr id="37" name="PA_椭圆 19"/>
          <p:cNvSpPr/>
          <p:nvPr/>
        </p:nvSpPr>
        <p:spPr>
          <a:xfrm>
            <a:off x="5877614" y="2132312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6"/>
          <p:cNvSpPr/>
          <p:nvPr/>
        </p:nvSpPr>
        <p:spPr>
          <a:xfrm flipH="1">
            <a:off x="1351644" y="0"/>
            <a:ext cx="1465529" cy="518057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rgbClr val="000000"/>
              </a:solidFill>
            </a:endParaRPr>
          </a:p>
        </p:txBody>
      </p:sp>
      <p:sp>
        <p:nvSpPr>
          <p:cNvPr id="22" name="Line 18"/>
          <p:cNvSpPr/>
          <p:nvPr/>
        </p:nvSpPr>
        <p:spPr>
          <a:xfrm flipH="1" flipV="1">
            <a:off x="434819" y="0"/>
            <a:ext cx="2336981" cy="514191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rgbClr val="000000"/>
              </a:solidFill>
            </a:endParaRPr>
          </a:p>
        </p:txBody>
      </p:sp>
      <p:sp>
        <p:nvSpPr>
          <p:cNvPr id="23" name="Freeform 5"/>
          <p:cNvSpPr/>
          <p:nvPr/>
        </p:nvSpPr>
        <p:spPr>
          <a:xfrm flipH="1" flipV="1">
            <a:off x="-11811" y="185446"/>
            <a:ext cx="2276574" cy="4956466"/>
          </a:xfrm>
          <a:custGeom>
            <a:avLst/>
            <a:gdLst/>
            <a:ahLst/>
            <a:cxnLst/>
            <a:rect l="0" t="0" r="r" b="b"/>
            <a:pathLst>
              <a:path w="2276574" h="4956466">
                <a:moveTo>
                  <a:pt x="1427252" y="0"/>
                </a:moveTo>
                <a:lnTo>
                  <a:pt x="2276574" y="0"/>
                </a:lnTo>
                <a:lnTo>
                  <a:pt x="2276574" y="4956466"/>
                </a:lnTo>
                <a:lnTo>
                  <a:pt x="0" y="3292047"/>
                </a:lnTo>
                <a:lnTo>
                  <a:pt x="1427252" y="0"/>
                </a:lnTo>
                <a:close/>
              </a:path>
            </a:pathLst>
          </a:cu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491">
              <a:solidFill>
                <a:srgbClr val="00183C"/>
              </a:solidFill>
              <a:latin typeface="Calibri"/>
              <a:ea typeface="宋体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1687" y="1638245"/>
            <a:ext cx="1310659" cy="94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sz="4025" b="1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</a:rPr>
              <a:t>目录</a:t>
            </a:r>
            <a:endParaRPr lang="en-US" sz="4025" b="1">
              <a:solidFill>
                <a:schemeClr val="bg1">
                  <a:lumMod val="95000"/>
                </a:schemeClr>
              </a:solidFill>
              <a:latin typeface="微软雅黑"/>
              <a:ea typeface="微软雅黑"/>
            </a:endParaRPr>
          </a:p>
          <a:p>
            <a:pPr algn="ctr"/>
            <a:r>
              <a:rPr lang="en-US" sz="1491" b="1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</a:rPr>
              <a:t>CONTENT</a:t>
            </a:r>
            <a:endParaRPr lang="zh-CN" sz="1491" b="1">
              <a:solidFill>
                <a:schemeClr val="bg1">
                  <a:lumMod val="9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5" name="椭圆 1"/>
          <p:cNvSpPr/>
          <p:nvPr/>
        </p:nvSpPr>
        <p:spPr>
          <a:xfrm>
            <a:off x="4760514" y="937166"/>
            <a:ext cx="542504" cy="542504"/>
          </a:xfrm>
          <a:prstGeom prst="roundRect">
            <a:avLst/>
          </a:pr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Calibri"/>
                <a:ea typeface="宋体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Calibri"/>
                <a:ea typeface="宋体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149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4807616" y="995435"/>
            <a:ext cx="495649" cy="45935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>
                <a:solidFill>
                  <a:schemeClr val="tx1"/>
                </a:solidFill>
                <a:latin typeface="Calibri"/>
                <a:ea typeface="宋体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Calibri"/>
                <a:ea typeface="宋体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sz="2385">
                <a:solidFill>
                  <a:schemeClr val="bg1">
                    <a:lumMod val="95000"/>
                  </a:schemeClr>
                </a:solidFill>
                <a:ea typeface="微软雅黑"/>
              </a:rPr>
              <a:t>01</a:t>
            </a:r>
            <a:endParaRPr lang="zh-CN" sz="2385">
              <a:solidFill>
                <a:schemeClr val="bg1">
                  <a:lumMod val="95000"/>
                </a:schemeClr>
              </a:solidFill>
              <a:ea typeface="微软雅黑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5437359" y="922379"/>
            <a:ext cx="2159395" cy="413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2087">
                <a:solidFill>
                  <a:srgbClr val="002C42"/>
                </a:solidFill>
                <a:latin typeface="方正粗谭黑简体"/>
                <a:ea typeface="方正粗谭黑简体"/>
              </a:rPr>
              <a:t>项目介绍</a:t>
            </a:r>
          </a:p>
        </p:txBody>
      </p:sp>
      <p:sp>
        <p:nvSpPr>
          <p:cNvPr id="29" name="椭圆 1"/>
          <p:cNvSpPr/>
          <p:nvPr/>
        </p:nvSpPr>
        <p:spPr>
          <a:xfrm>
            <a:off x="4760514" y="1864753"/>
            <a:ext cx="542504" cy="542504"/>
          </a:xfrm>
          <a:prstGeom prst="roundRect">
            <a:avLst/>
          </a:pr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Calibri"/>
                <a:ea typeface="宋体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Calibri"/>
                <a:ea typeface="宋体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149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32"/>
          <p:cNvSpPr txBox="1"/>
          <p:nvPr/>
        </p:nvSpPr>
        <p:spPr>
          <a:xfrm>
            <a:off x="4807616" y="1923022"/>
            <a:ext cx="495649" cy="45935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>
                <a:solidFill>
                  <a:schemeClr val="tx1"/>
                </a:solidFill>
                <a:latin typeface="Calibri"/>
                <a:ea typeface="宋体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Calibri"/>
                <a:ea typeface="宋体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sz="2385">
                <a:solidFill>
                  <a:schemeClr val="bg1">
                    <a:lumMod val="95000"/>
                  </a:schemeClr>
                </a:solidFill>
                <a:ea typeface="微软雅黑"/>
              </a:rPr>
              <a:t>02</a:t>
            </a:r>
            <a:endParaRPr lang="zh-CN" sz="2385">
              <a:solidFill>
                <a:schemeClr val="bg1">
                  <a:lumMod val="95000"/>
                </a:schemeClr>
              </a:solidFill>
              <a:ea typeface="微软雅黑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5437359" y="1849967"/>
            <a:ext cx="2159395" cy="413511"/>
          </a:xfrm>
          <a:prstGeom prst="rect">
            <a:avLst/>
          </a:prstGeom>
          <a:noFill/>
        </p:spPr>
        <p:txBody>
          <a:bodyPr wrap="square"/>
          <a:lstStyle/>
          <a:p>
            <a:r>
              <a:rPr lang="zh-CN" sz="2087" dirty="0">
                <a:solidFill>
                  <a:srgbClr val="002C42"/>
                </a:solidFill>
                <a:latin typeface="方正粗谭黑简体"/>
                <a:ea typeface="方正粗谭黑简体"/>
              </a:rPr>
              <a:t>功</a:t>
            </a:r>
            <a:r>
              <a:rPr lang="zh-CN" sz="2087" dirty="0" smtClean="0">
                <a:solidFill>
                  <a:srgbClr val="002C42"/>
                </a:solidFill>
                <a:latin typeface="方正粗谭黑简体"/>
                <a:ea typeface="方正粗谭黑简体"/>
              </a:rPr>
              <a:t>能</a:t>
            </a:r>
            <a:r>
              <a:rPr lang="zh-CN" altLang="en-US" sz="2087" dirty="0">
                <a:solidFill>
                  <a:srgbClr val="002C42"/>
                </a:solidFill>
                <a:latin typeface="方正粗谭黑简体"/>
                <a:ea typeface="方正粗谭黑简体"/>
              </a:rPr>
              <a:t>介绍</a:t>
            </a:r>
            <a:endParaRPr lang="zh-CN" sz="2087" dirty="0">
              <a:solidFill>
                <a:srgbClr val="002C42"/>
              </a:solidFill>
              <a:latin typeface="方正粗谭黑简体"/>
              <a:ea typeface="方正粗谭黑简体"/>
            </a:endParaRPr>
          </a:p>
        </p:txBody>
      </p:sp>
      <p:sp>
        <p:nvSpPr>
          <p:cNvPr id="33" name="椭圆 1"/>
          <p:cNvSpPr/>
          <p:nvPr/>
        </p:nvSpPr>
        <p:spPr>
          <a:xfrm>
            <a:off x="4760514" y="2794500"/>
            <a:ext cx="542504" cy="542504"/>
          </a:xfrm>
          <a:prstGeom prst="roundRect">
            <a:avLst/>
          </a:pr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Calibri"/>
                <a:ea typeface="宋体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Calibri"/>
                <a:ea typeface="宋体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149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4807616" y="2852769"/>
            <a:ext cx="495649" cy="45935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>
                <a:solidFill>
                  <a:schemeClr val="tx1"/>
                </a:solidFill>
                <a:latin typeface="Calibri"/>
                <a:ea typeface="宋体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Calibri"/>
                <a:ea typeface="宋体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sz="2385">
                <a:solidFill>
                  <a:schemeClr val="bg1">
                    <a:lumMod val="95000"/>
                  </a:schemeClr>
                </a:solidFill>
                <a:ea typeface="微软雅黑"/>
              </a:rPr>
              <a:t>03</a:t>
            </a:r>
            <a:endParaRPr lang="zh-CN" sz="2385">
              <a:solidFill>
                <a:schemeClr val="bg1">
                  <a:lumMod val="95000"/>
                </a:schemeClr>
              </a:solidFill>
              <a:ea typeface="微软雅黑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5437359" y="2779714"/>
            <a:ext cx="2159395" cy="413511"/>
          </a:xfrm>
          <a:prstGeom prst="rect">
            <a:avLst/>
          </a:prstGeom>
          <a:noFill/>
        </p:spPr>
        <p:txBody>
          <a:bodyPr wrap="square"/>
          <a:lstStyle/>
          <a:p>
            <a:r>
              <a:rPr lang="zh-CN" sz="2087">
                <a:solidFill>
                  <a:srgbClr val="002C42"/>
                </a:solidFill>
                <a:latin typeface="方正粗谭黑简体"/>
                <a:ea typeface="方正粗谭黑简体"/>
              </a:rPr>
              <a:t>设计框架</a:t>
            </a:r>
          </a:p>
        </p:txBody>
      </p:sp>
      <p:sp>
        <p:nvSpPr>
          <p:cNvPr id="37" name="椭圆 1"/>
          <p:cNvSpPr/>
          <p:nvPr/>
        </p:nvSpPr>
        <p:spPr>
          <a:xfrm>
            <a:off x="4760514" y="3718976"/>
            <a:ext cx="542504" cy="542504"/>
          </a:xfrm>
          <a:prstGeom prst="roundRect">
            <a:avLst/>
          </a:pr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>
            <a:noFill/>
          </a:ln>
        </p:spPr>
        <p:txBody>
          <a:bodyPr anchor="ctr"/>
          <a:lstStyle>
            <a:lvl1pPr lvl="0">
              <a:defRPr>
                <a:solidFill>
                  <a:schemeClr val="tx1"/>
                </a:solidFill>
                <a:latin typeface="Calibri"/>
                <a:ea typeface="宋体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Calibri"/>
                <a:ea typeface="宋体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 sz="149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4807616" y="3777246"/>
            <a:ext cx="495649" cy="45935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>
                <a:solidFill>
                  <a:schemeClr val="tx1"/>
                </a:solidFill>
                <a:latin typeface="Calibri"/>
                <a:ea typeface="宋体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Calibri"/>
                <a:ea typeface="宋体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r>
              <a:rPr lang="en-US" sz="2385">
                <a:solidFill>
                  <a:schemeClr val="bg1">
                    <a:lumMod val="95000"/>
                  </a:schemeClr>
                </a:solidFill>
                <a:ea typeface="微软雅黑"/>
              </a:rPr>
              <a:t>04</a:t>
            </a:r>
            <a:endParaRPr lang="zh-CN" sz="2385">
              <a:solidFill>
                <a:schemeClr val="bg1">
                  <a:lumMod val="95000"/>
                </a:schemeClr>
              </a:solidFill>
              <a:ea typeface="微软雅黑"/>
            </a:endParaRPr>
          </a:p>
        </p:txBody>
      </p:sp>
      <p:sp>
        <p:nvSpPr>
          <p:cNvPr id="40" name="TextBox 76"/>
          <p:cNvSpPr txBox="1"/>
          <p:nvPr/>
        </p:nvSpPr>
        <p:spPr>
          <a:xfrm>
            <a:off x="5437359" y="3704190"/>
            <a:ext cx="2159395" cy="413511"/>
          </a:xfrm>
          <a:prstGeom prst="rect">
            <a:avLst/>
          </a:prstGeom>
          <a:noFill/>
        </p:spPr>
        <p:txBody>
          <a:bodyPr wrap="square"/>
          <a:lstStyle/>
          <a:p>
            <a:r>
              <a:rPr lang="zh-CN" sz="2087">
                <a:solidFill>
                  <a:srgbClr val="002C42"/>
                </a:solidFill>
                <a:latin typeface="方正粗谭黑简体"/>
                <a:ea typeface="方正粗谭黑简体"/>
              </a:rPr>
              <a:t>进度安排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6"/>
          <p:cNvSpPr/>
          <p:nvPr/>
        </p:nvSpPr>
        <p:spPr>
          <a:xfrm flipH="1">
            <a:off x="2804383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Line 18"/>
          <p:cNvSpPr/>
          <p:nvPr/>
        </p:nvSpPr>
        <p:spPr>
          <a:xfrm flipH="1" flipV="1">
            <a:off x="1447567" y="-1"/>
            <a:ext cx="4653718" cy="513622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Line 17"/>
          <p:cNvSpPr/>
          <p:nvPr/>
        </p:nvSpPr>
        <p:spPr>
          <a:xfrm>
            <a:off x="28222" y="1863923"/>
            <a:ext cx="9087556" cy="2438125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Freeform 5"/>
          <p:cNvSpPr/>
          <p:nvPr/>
        </p:nvSpPr>
        <p:spPr>
          <a:xfrm>
            <a:off x="1768983" y="1"/>
            <a:ext cx="5606037" cy="5136223"/>
          </a:xfrm>
          <a:custGeom>
            <a:avLst/>
            <a:gdLst/>
            <a:ahLst/>
            <a:cxnLst/>
            <a:rect l="l" t="t" r="r" b="b"/>
            <a:pathLst>
              <a:path w="5606037" h="5136223">
                <a:moveTo>
                  <a:pt x="1513643" y="0"/>
                </a:moveTo>
                <a:lnTo>
                  <a:pt x="3630442" y="0"/>
                </a:lnTo>
                <a:lnTo>
                  <a:pt x="5606037" y="5136223"/>
                </a:lnTo>
                <a:lnTo>
                  <a:pt x="0" y="3709380"/>
                </a:lnTo>
                <a:lnTo>
                  <a:pt x="1513643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39000">
                <a:srgbClr val="004060"/>
              </a:gs>
            </a:gsLst>
            <a:lin ang="144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491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017531" y="1485398"/>
            <a:ext cx="2480167" cy="7805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sz="4472">
                <a:solidFill>
                  <a:schemeClr val="bg1">
                    <a:lumMod val="95000"/>
                  </a:schemeClr>
                </a:solidFill>
                <a:latin typeface="方正粗谭黑简体"/>
                <a:ea typeface="方正粗谭黑简体"/>
              </a:rPr>
              <a:t>第一部分</a:t>
            </a:r>
          </a:p>
        </p:txBody>
      </p:sp>
      <p:sp>
        <p:nvSpPr>
          <p:cNvPr id="25" name="TextBox 76"/>
          <p:cNvSpPr txBox="1"/>
          <p:nvPr/>
        </p:nvSpPr>
        <p:spPr>
          <a:xfrm>
            <a:off x="2928341" y="2395847"/>
            <a:ext cx="2643011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sz="2385" dirty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</a:rPr>
              <a:t>项目介绍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2" name="Freeform 44"/>
          <p:cNvSpPr/>
          <p:nvPr/>
        </p:nvSpPr>
        <p:spPr>
          <a:xfrm>
            <a:off x="1006475" y="2352675"/>
            <a:ext cx="533400" cy="63500"/>
          </a:xfrm>
          <a:custGeom>
            <a:avLst/>
            <a:gdLst/>
            <a:ahLst/>
            <a:cxnLst/>
            <a:rect l="0" t="0" r="r" b="b"/>
            <a:pathLst>
              <a:path w="533400" h="63500">
                <a:moveTo>
                  <a:pt x="533400" y="0"/>
                </a:moveTo>
                <a:lnTo>
                  <a:pt x="0" y="0"/>
                </a:lnTo>
                <a:lnTo>
                  <a:pt x="0" y="63500"/>
                </a:lnTo>
                <a:lnTo>
                  <a:pt x="476250" y="63500"/>
                </a:lnTo>
                <a:lnTo>
                  <a:pt x="533400" y="0"/>
                </a:lnTo>
                <a:close/>
              </a:path>
            </a:pathLst>
          </a:custGeom>
          <a:solidFill>
            <a:schemeClr val="accent4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17453" name="Freeform 45"/>
          <p:cNvSpPr/>
          <p:nvPr/>
        </p:nvSpPr>
        <p:spPr>
          <a:xfrm>
            <a:off x="1006475" y="1879600"/>
            <a:ext cx="476250" cy="536575"/>
          </a:xfrm>
          <a:custGeom>
            <a:avLst/>
            <a:gdLst/>
            <a:ahLst/>
            <a:cxnLst/>
            <a:rect l="0" t="0" r="r" b="b"/>
            <a:pathLst>
              <a:path w="476250" h="536575">
                <a:moveTo>
                  <a:pt x="440853" y="0"/>
                </a:moveTo>
                <a:cubicBezTo>
                  <a:pt x="35397" y="0"/>
                  <a:pt x="35397" y="0"/>
                  <a:pt x="35397" y="0"/>
                </a:cubicBezTo>
                <a:cubicBezTo>
                  <a:pt x="16090" y="0"/>
                  <a:pt x="0" y="16065"/>
                  <a:pt x="0" y="38556"/>
                </a:cubicBezTo>
                <a:cubicBezTo>
                  <a:pt x="0" y="353433"/>
                  <a:pt x="0" y="353433"/>
                  <a:pt x="0" y="353433"/>
                </a:cubicBezTo>
                <a:cubicBezTo>
                  <a:pt x="0" y="501232"/>
                  <a:pt x="0" y="501232"/>
                  <a:pt x="0" y="501232"/>
                </a:cubicBezTo>
                <a:cubicBezTo>
                  <a:pt x="0" y="536575"/>
                  <a:pt x="0" y="536575"/>
                  <a:pt x="0" y="536575"/>
                </a:cubicBezTo>
                <a:cubicBezTo>
                  <a:pt x="35397" y="536575"/>
                  <a:pt x="35397" y="536575"/>
                  <a:pt x="35397" y="536575"/>
                </a:cubicBezTo>
                <a:cubicBezTo>
                  <a:pt x="440853" y="536575"/>
                  <a:pt x="440853" y="536575"/>
                  <a:pt x="440853" y="536575"/>
                </a:cubicBezTo>
                <a:cubicBezTo>
                  <a:pt x="476250" y="536575"/>
                  <a:pt x="476250" y="536575"/>
                  <a:pt x="476250" y="536575"/>
                </a:cubicBezTo>
                <a:cubicBezTo>
                  <a:pt x="476250" y="501232"/>
                  <a:pt x="476250" y="501232"/>
                  <a:pt x="476250" y="501232"/>
                </a:cubicBezTo>
                <a:cubicBezTo>
                  <a:pt x="476250" y="353433"/>
                  <a:pt x="476250" y="353433"/>
                  <a:pt x="476250" y="353433"/>
                </a:cubicBezTo>
                <a:cubicBezTo>
                  <a:pt x="476250" y="38556"/>
                  <a:pt x="476250" y="38556"/>
                  <a:pt x="476250" y="38556"/>
                </a:cubicBezTo>
                <a:cubicBezTo>
                  <a:pt x="476250" y="16065"/>
                  <a:pt x="460160" y="0"/>
                  <a:pt x="440853" y="0"/>
                </a:cubicBez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17454" name="Freeform 46"/>
          <p:cNvSpPr/>
          <p:nvPr/>
        </p:nvSpPr>
        <p:spPr>
          <a:xfrm>
            <a:off x="1141413" y="2046288"/>
            <a:ext cx="206375" cy="206375"/>
          </a:xfrm>
          <a:custGeom>
            <a:avLst/>
            <a:gdLst/>
            <a:ahLst/>
            <a:cxnLst/>
            <a:rect l="0" t="0" r="r" b="b"/>
            <a:pathLst>
              <a:path w="206375" h="206375">
                <a:moveTo>
                  <a:pt x="203150" y="190252"/>
                </a:moveTo>
                <a:cubicBezTo>
                  <a:pt x="164455" y="151557"/>
                  <a:pt x="164455" y="151557"/>
                  <a:pt x="164455" y="151557"/>
                </a:cubicBezTo>
                <a:cubicBezTo>
                  <a:pt x="170904" y="145107"/>
                  <a:pt x="177354" y="138658"/>
                  <a:pt x="180578" y="128984"/>
                </a:cubicBezTo>
                <a:cubicBezTo>
                  <a:pt x="183803" y="119311"/>
                  <a:pt x="187027" y="106412"/>
                  <a:pt x="187027" y="93514"/>
                </a:cubicBezTo>
                <a:cubicBezTo>
                  <a:pt x="187027" y="80615"/>
                  <a:pt x="183803" y="67717"/>
                  <a:pt x="180578" y="58043"/>
                </a:cubicBezTo>
                <a:cubicBezTo>
                  <a:pt x="180578" y="58043"/>
                  <a:pt x="180578" y="58043"/>
                  <a:pt x="180578" y="58043"/>
                </a:cubicBezTo>
                <a:cubicBezTo>
                  <a:pt x="174129" y="45145"/>
                  <a:pt x="167680" y="35471"/>
                  <a:pt x="161230" y="29021"/>
                </a:cubicBezTo>
                <a:cubicBezTo>
                  <a:pt x="161230" y="25797"/>
                  <a:pt x="161230" y="25797"/>
                  <a:pt x="161230" y="25797"/>
                </a:cubicBezTo>
                <a:cubicBezTo>
                  <a:pt x="151557" y="19348"/>
                  <a:pt x="141883" y="12898"/>
                  <a:pt x="128984" y="6449"/>
                </a:cubicBezTo>
                <a:cubicBezTo>
                  <a:pt x="128984" y="6449"/>
                  <a:pt x="128984" y="6449"/>
                  <a:pt x="128984" y="6449"/>
                </a:cubicBezTo>
                <a:cubicBezTo>
                  <a:pt x="119311" y="3225"/>
                  <a:pt x="106412" y="0"/>
                  <a:pt x="93514" y="0"/>
                </a:cubicBezTo>
                <a:cubicBezTo>
                  <a:pt x="67717" y="0"/>
                  <a:pt x="45145" y="9674"/>
                  <a:pt x="29021" y="25797"/>
                </a:cubicBezTo>
                <a:cubicBezTo>
                  <a:pt x="19348" y="35471"/>
                  <a:pt x="12898" y="45145"/>
                  <a:pt x="9674" y="58043"/>
                </a:cubicBezTo>
                <a:cubicBezTo>
                  <a:pt x="3225" y="67717"/>
                  <a:pt x="0" y="80615"/>
                  <a:pt x="0" y="93514"/>
                </a:cubicBezTo>
                <a:cubicBezTo>
                  <a:pt x="0" y="106412"/>
                  <a:pt x="3225" y="116086"/>
                  <a:pt x="6449" y="128984"/>
                </a:cubicBezTo>
                <a:cubicBezTo>
                  <a:pt x="9674" y="128984"/>
                  <a:pt x="9674" y="128984"/>
                  <a:pt x="9674" y="128984"/>
                </a:cubicBezTo>
                <a:cubicBezTo>
                  <a:pt x="12898" y="138658"/>
                  <a:pt x="19348" y="151557"/>
                  <a:pt x="29021" y="158006"/>
                </a:cubicBezTo>
                <a:cubicBezTo>
                  <a:pt x="29021" y="158006"/>
                  <a:pt x="29021" y="158006"/>
                  <a:pt x="29021" y="158006"/>
                </a:cubicBezTo>
                <a:cubicBezTo>
                  <a:pt x="35471" y="167680"/>
                  <a:pt x="48369" y="174129"/>
                  <a:pt x="58043" y="180578"/>
                </a:cubicBezTo>
                <a:cubicBezTo>
                  <a:pt x="70941" y="183803"/>
                  <a:pt x="80615" y="187027"/>
                  <a:pt x="93514" y="187027"/>
                </a:cubicBezTo>
                <a:cubicBezTo>
                  <a:pt x="106412" y="187027"/>
                  <a:pt x="119311" y="183803"/>
                  <a:pt x="128984" y="180578"/>
                </a:cubicBezTo>
                <a:cubicBezTo>
                  <a:pt x="138658" y="174129"/>
                  <a:pt x="145107" y="170904"/>
                  <a:pt x="154781" y="164455"/>
                </a:cubicBezTo>
                <a:cubicBezTo>
                  <a:pt x="190252" y="203150"/>
                  <a:pt x="190252" y="203150"/>
                  <a:pt x="190252" y="203150"/>
                </a:cubicBezTo>
                <a:cubicBezTo>
                  <a:pt x="193477" y="206375"/>
                  <a:pt x="199926" y="206375"/>
                  <a:pt x="203150" y="199926"/>
                </a:cubicBezTo>
                <a:cubicBezTo>
                  <a:pt x="206375" y="196701"/>
                  <a:pt x="206375" y="193477"/>
                  <a:pt x="203150" y="190252"/>
                </a:cubicBezTo>
                <a:close/>
                <a:moveTo>
                  <a:pt x="148332" y="148332"/>
                </a:moveTo>
                <a:cubicBezTo>
                  <a:pt x="148332" y="148332"/>
                  <a:pt x="148332" y="148332"/>
                  <a:pt x="148332" y="148332"/>
                </a:cubicBezTo>
                <a:cubicBezTo>
                  <a:pt x="148332" y="148332"/>
                  <a:pt x="148332" y="148332"/>
                  <a:pt x="148332" y="148332"/>
                </a:cubicBezTo>
                <a:cubicBezTo>
                  <a:pt x="148332" y="148332"/>
                  <a:pt x="148332" y="148332"/>
                  <a:pt x="148332" y="148332"/>
                </a:cubicBezTo>
                <a:cubicBezTo>
                  <a:pt x="141883" y="154781"/>
                  <a:pt x="132209" y="158006"/>
                  <a:pt x="122535" y="164455"/>
                </a:cubicBezTo>
                <a:cubicBezTo>
                  <a:pt x="112861" y="167680"/>
                  <a:pt x="103188" y="167680"/>
                  <a:pt x="93514" y="167680"/>
                </a:cubicBezTo>
                <a:cubicBezTo>
                  <a:pt x="83840" y="167680"/>
                  <a:pt x="74166" y="167680"/>
                  <a:pt x="64492" y="164455"/>
                </a:cubicBezTo>
                <a:cubicBezTo>
                  <a:pt x="54818" y="158006"/>
                  <a:pt x="48369" y="154781"/>
                  <a:pt x="41920" y="148332"/>
                </a:cubicBezTo>
                <a:cubicBezTo>
                  <a:pt x="41920" y="148332"/>
                  <a:pt x="41920" y="148332"/>
                  <a:pt x="41920" y="148332"/>
                </a:cubicBezTo>
                <a:cubicBezTo>
                  <a:pt x="32246" y="138658"/>
                  <a:pt x="29021" y="132209"/>
                  <a:pt x="22572" y="122535"/>
                </a:cubicBezTo>
                <a:cubicBezTo>
                  <a:pt x="22572" y="122535"/>
                  <a:pt x="22572" y="122535"/>
                  <a:pt x="22572" y="122535"/>
                </a:cubicBezTo>
                <a:cubicBezTo>
                  <a:pt x="19348" y="112861"/>
                  <a:pt x="19348" y="103188"/>
                  <a:pt x="19348" y="93514"/>
                </a:cubicBezTo>
                <a:cubicBezTo>
                  <a:pt x="19348" y="83840"/>
                  <a:pt x="19348" y="74166"/>
                  <a:pt x="22572" y="64492"/>
                </a:cubicBezTo>
                <a:cubicBezTo>
                  <a:pt x="29021" y="54818"/>
                  <a:pt x="32246" y="45145"/>
                  <a:pt x="41920" y="38695"/>
                </a:cubicBezTo>
                <a:cubicBezTo>
                  <a:pt x="54818" y="25797"/>
                  <a:pt x="74166" y="16123"/>
                  <a:pt x="93514" y="16123"/>
                </a:cubicBezTo>
                <a:cubicBezTo>
                  <a:pt x="103188" y="16123"/>
                  <a:pt x="112861" y="19348"/>
                  <a:pt x="122535" y="22572"/>
                </a:cubicBezTo>
                <a:cubicBezTo>
                  <a:pt x="122535" y="22572"/>
                  <a:pt x="122535" y="22572"/>
                  <a:pt x="122535" y="22572"/>
                </a:cubicBezTo>
                <a:cubicBezTo>
                  <a:pt x="132209" y="25797"/>
                  <a:pt x="141883" y="32246"/>
                  <a:pt x="148332" y="38695"/>
                </a:cubicBezTo>
                <a:cubicBezTo>
                  <a:pt x="148332" y="38695"/>
                  <a:pt x="148332" y="38695"/>
                  <a:pt x="148332" y="38695"/>
                </a:cubicBezTo>
                <a:cubicBezTo>
                  <a:pt x="154781" y="48369"/>
                  <a:pt x="161230" y="54818"/>
                  <a:pt x="164455" y="64492"/>
                </a:cubicBezTo>
                <a:cubicBezTo>
                  <a:pt x="164455" y="64492"/>
                  <a:pt x="164455" y="64492"/>
                  <a:pt x="164455" y="64492"/>
                </a:cubicBezTo>
                <a:cubicBezTo>
                  <a:pt x="167680" y="74166"/>
                  <a:pt x="170904" y="83840"/>
                  <a:pt x="170904" y="93514"/>
                </a:cubicBezTo>
                <a:cubicBezTo>
                  <a:pt x="170904" y="103188"/>
                  <a:pt x="167680" y="112861"/>
                  <a:pt x="164455" y="122535"/>
                </a:cubicBezTo>
                <a:cubicBezTo>
                  <a:pt x="161230" y="132209"/>
                  <a:pt x="154781" y="138658"/>
                  <a:pt x="148332" y="148332"/>
                </a:cubicBezTo>
                <a:close/>
                <a:moveTo>
                  <a:pt x="70941" y="38695"/>
                </a:moveTo>
                <a:cubicBezTo>
                  <a:pt x="70941" y="38695"/>
                  <a:pt x="70941" y="38695"/>
                  <a:pt x="70941" y="38695"/>
                </a:cubicBezTo>
                <a:cubicBezTo>
                  <a:pt x="67717" y="38695"/>
                  <a:pt x="64492" y="41920"/>
                  <a:pt x="61268" y="41920"/>
                </a:cubicBezTo>
                <a:cubicBezTo>
                  <a:pt x="58043" y="45145"/>
                  <a:pt x="54818" y="48369"/>
                  <a:pt x="51594" y="51594"/>
                </a:cubicBezTo>
                <a:cubicBezTo>
                  <a:pt x="51594" y="51594"/>
                  <a:pt x="51594" y="51594"/>
                  <a:pt x="51594" y="51594"/>
                </a:cubicBezTo>
                <a:cubicBezTo>
                  <a:pt x="51594" y="51594"/>
                  <a:pt x="51594" y="51594"/>
                  <a:pt x="51594" y="51594"/>
                </a:cubicBezTo>
                <a:cubicBezTo>
                  <a:pt x="48369" y="54818"/>
                  <a:pt x="45145" y="54818"/>
                  <a:pt x="45145" y="58043"/>
                </a:cubicBezTo>
                <a:cubicBezTo>
                  <a:pt x="45145" y="58043"/>
                  <a:pt x="45145" y="58043"/>
                  <a:pt x="45145" y="58043"/>
                </a:cubicBezTo>
                <a:cubicBezTo>
                  <a:pt x="41920" y="61268"/>
                  <a:pt x="38695" y="64492"/>
                  <a:pt x="38695" y="70941"/>
                </a:cubicBezTo>
                <a:cubicBezTo>
                  <a:pt x="38695" y="70941"/>
                  <a:pt x="38695" y="74166"/>
                  <a:pt x="41920" y="77391"/>
                </a:cubicBezTo>
                <a:cubicBezTo>
                  <a:pt x="45145" y="77391"/>
                  <a:pt x="48369" y="77391"/>
                  <a:pt x="48369" y="74166"/>
                </a:cubicBezTo>
                <a:cubicBezTo>
                  <a:pt x="48369" y="70941"/>
                  <a:pt x="51594" y="67717"/>
                  <a:pt x="51594" y="64492"/>
                </a:cubicBezTo>
                <a:cubicBezTo>
                  <a:pt x="54818" y="61268"/>
                  <a:pt x="58043" y="61268"/>
                  <a:pt x="58043" y="58043"/>
                </a:cubicBezTo>
                <a:cubicBezTo>
                  <a:pt x="61268" y="54818"/>
                  <a:pt x="64492" y="54818"/>
                  <a:pt x="67717" y="51594"/>
                </a:cubicBezTo>
                <a:cubicBezTo>
                  <a:pt x="67717" y="48369"/>
                  <a:pt x="70941" y="48369"/>
                  <a:pt x="74166" y="48369"/>
                </a:cubicBezTo>
                <a:cubicBezTo>
                  <a:pt x="77391" y="45145"/>
                  <a:pt x="77391" y="41920"/>
                  <a:pt x="77391" y="41920"/>
                </a:cubicBezTo>
                <a:cubicBezTo>
                  <a:pt x="77391" y="38695"/>
                  <a:pt x="74166" y="35471"/>
                  <a:pt x="70941" y="38695"/>
                </a:cubicBezTo>
                <a:close/>
                <a:moveTo>
                  <a:pt x="148332" y="87064"/>
                </a:moveTo>
                <a:cubicBezTo>
                  <a:pt x="148332" y="87064"/>
                  <a:pt x="148332" y="87064"/>
                  <a:pt x="148332" y="87064"/>
                </a:cubicBezTo>
                <a:cubicBezTo>
                  <a:pt x="145107" y="87064"/>
                  <a:pt x="145107" y="90289"/>
                  <a:pt x="145107" y="93514"/>
                </a:cubicBezTo>
                <a:cubicBezTo>
                  <a:pt x="145107" y="99963"/>
                  <a:pt x="141883" y="106412"/>
                  <a:pt x="141883" y="112861"/>
                </a:cubicBezTo>
                <a:cubicBezTo>
                  <a:pt x="141883" y="112861"/>
                  <a:pt x="141883" y="112861"/>
                  <a:pt x="141883" y="112861"/>
                </a:cubicBezTo>
                <a:cubicBezTo>
                  <a:pt x="138658" y="119311"/>
                  <a:pt x="135434" y="122535"/>
                  <a:pt x="128984" y="128984"/>
                </a:cubicBezTo>
                <a:cubicBezTo>
                  <a:pt x="125760" y="132209"/>
                  <a:pt x="119311" y="135434"/>
                  <a:pt x="112861" y="138658"/>
                </a:cubicBezTo>
                <a:cubicBezTo>
                  <a:pt x="106412" y="141883"/>
                  <a:pt x="99963" y="141883"/>
                  <a:pt x="93514" y="141883"/>
                </a:cubicBezTo>
                <a:cubicBezTo>
                  <a:pt x="90289" y="141883"/>
                  <a:pt x="90289" y="145107"/>
                  <a:pt x="90289" y="148332"/>
                </a:cubicBezTo>
                <a:cubicBezTo>
                  <a:pt x="90289" y="151557"/>
                  <a:pt x="90289" y="154781"/>
                  <a:pt x="93514" y="154781"/>
                </a:cubicBezTo>
                <a:cubicBezTo>
                  <a:pt x="103188" y="154781"/>
                  <a:pt x="109637" y="151557"/>
                  <a:pt x="116086" y="148332"/>
                </a:cubicBezTo>
                <a:cubicBezTo>
                  <a:pt x="125760" y="145107"/>
                  <a:pt x="132209" y="141883"/>
                  <a:pt x="135434" y="135434"/>
                </a:cubicBezTo>
                <a:cubicBezTo>
                  <a:pt x="141883" y="128984"/>
                  <a:pt x="148332" y="122535"/>
                  <a:pt x="148332" y="116086"/>
                </a:cubicBezTo>
                <a:cubicBezTo>
                  <a:pt x="148332" y="116086"/>
                  <a:pt x="148332" y="116086"/>
                  <a:pt x="148332" y="116086"/>
                </a:cubicBezTo>
                <a:cubicBezTo>
                  <a:pt x="151557" y="109637"/>
                  <a:pt x="154781" y="99963"/>
                  <a:pt x="154781" y="93514"/>
                </a:cubicBezTo>
                <a:cubicBezTo>
                  <a:pt x="154781" y="90289"/>
                  <a:pt x="151557" y="87064"/>
                  <a:pt x="148332" y="870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17456" name="Freeform 48"/>
          <p:cNvSpPr/>
          <p:nvPr/>
        </p:nvSpPr>
        <p:spPr>
          <a:xfrm>
            <a:off x="1736725" y="2352675"/>
            <a:ext cx="533400" cy="63500"/>
          </a:xfrm>
          <a:custGeom>
            <a:avLst/>
            <a:gdLst/>
            <a:ahLst/>
            <a:cxnLst/>
            <a:rect l="0" t="0" r="r" b="b"/>
            <a:pathLst>
              <a:path w="533400" h="63500">
                <a:moveTo>
                  <a:pt x="533400" y="0"/>
                </a:moveTo>
                <a:lnTo>
                  <a:pt x="0" y="0"/>
                </a:lnTo>
                <a:lnTo>
                  <a:pt x="0" y="63500"/>
                </a:lnTo>
                <a:lnTo>
                  <a:pt x="474663" y="63500"/>
                </a:lnTo>
                <a:lnTo>
                  <a:pt x="533400" y="0"/>
                </a:lnTo>
                <a:close/>
              </a:path>
            </a:pathLst>
          </a:custGeom>
          <a:solidFill>
            <a:schemeClr val="accent4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17457" name="Freeform 49"/>
          <p:cNvSpPr/>
          <p:nvPr/>
        </p:nvSpPr>
        <p:spPr>
          <a:xfrm>
            <a:off x="1736725" y="1879600"/>
            <a:ext cx="474663" cy="536575"/>
          </a:xfrm>
          <a:custGeom>
            <a:avLst/>
            <a:gdLst/>
            <a:ahLst/>
            <a:cxnLst/>
            <a:rect l="0" t="0" r="r" b="b"/>
            <a:pathLst>
              <a:path w="474663" h="536575">
                <a:moveTo>
                  <a:pt x="439384" y="0"/>
                </a:moveTo>
                <a:cubicBezTo>
                  <a:pt x="35279" y="0"/>
                  <a:pt x="35279" y="0"/>
                  <a:pt x="35279" y="0"/>
                </a:cubicBezTo>
                <a:cubicBezTo>
                  <a:pt x="16036" y="0"/>
                  <a:pt x="0" y="16065"/>
                  <a:pt x="0" y="38556"/>
                </a:cubicBezTo>
                <a:cubicBezTo>
                  <a:pt x="0" y="353433"/>
                  <a:pt x="0" y="353433"/>
                  <a:pt x="0" y="353433"/>
                </a:cubicBezTo>
                <a:cubicBezTo>
                  <a:pt x="0" y="501232"/>
                  <a:pt x="0" y="501232"/>
                  <a:pt x="0" y="501232"/>
                </a:cubicBezTo>
                <a:cubicBezTo>
                  <a:pt x="0" y="536575"/>
                  <a:pt x="0" y="536575"/>
                  <a:pt x="0" y="536575"/>
                </a:cubicBezTo>
                <a:cubicBezTo>
                  <a:pt x="35279" y="536575"/>
                  <a:pt x="35279" y="536575"/>
                  <a:pt x="35279" y="536575"/>
                </a:cubicBezTo>
                <a:cubicBezTo>
                  <a:pt x="439384" y="536575"/>
                  <a:pt x="439384" y="536575"/>
                  <a:pt x="439384" y="536575"/>
                </a:cubicBezTo>
                <a:cubicBezTo>
                  <a:pt x="474663" y="536575"/>
                  <a:pt x="474663" y="536575"/>
                  <a:pt x="474663" y="536575"/>
                </a:cubicBezTo>
                <a:cubicBezTo>
                  <a:pt x="474663" y="501232"/>
                  <a:pt x="474663" y="501232"/>
                  <a:pt x="474663" y="501232"/>
                </a:cubicBezTo>
                <a:cubicBezTo>
                  <a:pt x="474663" y="353433"/>
                  <a:pt x="474663" y="353433"/>
                  <a:pt x="474663" y="353433"/>
                </a:cubicBezTo>
                <a:cubicBezTo>
                  <a:pt x="474663" y="38556"/>
                  <a:pt x="474663" y="38556"/>
                  <a:pt x="474663" y="38556"/>
                </a:cubicBezTo>
                <a:cubicBezTo>
                  <a:pt x="474663" y="16065"/>
                  <a:pt x="458627" y="0"/>
                  <a:pt x="439384" y="0"/>
                </a:cubicBez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17458" name="Freeform 50"/>
          <p:cNvSpPr/>
          <p:nvPr/>
        </p:nvSpPr>
        <p:spPr>
          <a:xfrm>
            <a:off x="1884363" y="2036763"/>
            <a:ext cx="179387" cy="222250"/>
          </a:xfrm>
          <a:custGeom>
            <a:avLst/>
            <a:gdLst/>
            <a:ahLst/>
            <a:cxnLst/>
            <a:rect l="0" t="0" r="r" b="b"/>
            <a:pathLst>
              <a:path w="179387" h="222250">
                <a:moveTo>
                  <a:pt x="115320" y="170714"/>
                </a:moveTo>
                <a:cubicBezTo>
                  <a:pt x="83287" y="144946"/>
                  <a:pt x="83287" y="144946"/>
                  <a:pt x="83287" y="144946"/>
                </a:cubicBezTo>
                <a:cubicBezTo>
                  <a:pt x="83287" y="144946"/>
                  <a:pt x="83287" y="144946"/>
                  <a:pt x="83287" y="144946"/>
                </a:cubicBezTo>
                <a:cubicBezTo>
                  <a:pt x="80083" y="144946"/>
                  <a:pt x="80083" y="144946"/>
                  <a:pt x="80083" y="144946"/>
                </a:cubicBezTo>
                <a:cubicBezTo>
                  <a:pt x="73677" y="154609"/>
                  <a:pt x="60863" y="161051"/>
                  <a:pt x="48050" y="161051"/>
                </a:cubicBezTo>
                <a:cubicBezTo>
                  <a:pt x="35237" y="161051"/>
                  <a:pt x="22423" y="154609"/>
                  <a:pt x="16017" y="144946"/>
                </a:cubicBezTo>
                <a:cubicBezTo>
                  <a:pt x="12813" y="144946"/>
                  <a:pt x="12813" y="144946"/>
                  <a:pt x="12813" y="144946"/>
                </a:cubicBezTo>
                <a:cubicBezTo>
                  <a:pt x="6407" y="135283"/>
                  <a:pt x="0" y="125620"/>
                  <a:pt x="0" y="112736"/>
                </a:cubicBezTo>
                <a:cubicBezTo>
                  <a:pt x="0" y="99851"/>
                  <a:pt x="6407" y="86967"/>
                  <a:pt x="16017" y="77304"/>
                </a:cubicBezTo>
                <a:cubicBezTo>
                  <a:pt x="16017" y="77304"/>
                  <a:pt x="16017" y="77304"/>
                  <a:pt x="16017" y="77304"/>
                </a:cubicBezTo>
                <a:cubicBezTo>
                  <a:pt x="16017" y="77304"/>
                  <a:pt x="16017" y="77304"/>
                  <a:pt x="16017" y="77304"/>
                </a:cubicBezTo>
                <a:cubicBezTo>
                  <a:pt x="22423" y="67641"/>
                  <a:pt x="35237" y="64420"/>
                  <a:pt x="48050" y="64420"/>
                </a:cubicBezTo>
                <a:cubicBezTo>
                  <a:pt x="60863" y="64420"/>
                  <a:pt x="73677" y="67641"/>
                  <a:pt x="83287" y="77304"/>
                </a:cubicBezTo>
                <a:cubicBezTo>
                  <a:pt x="83287" y="77304"/>
                  <a:pt x="83287" y="77304"/>
                  <a:pt x="83287" y="77304"/>
                </a:cubicBezTo>
                <a:cubicBezTo>
                  <a:pt x="115320" y="51536"/>
                  <a:pt x="115320" y="51536"/>
                  <a:pt x="115320" y="51536"/>
                </a:cubicBezTo>
                <a:cubicBezTo>
                  <a:pt x="112117" y="48315"/>
                  <a:pt x="108914" y="41873"/>
                  <a:pt x="108914" y="35431"/>
                </a:cubicBezTo>
                <a:cubicBezTo>
                  <a:pt x="108914" y="25768"/>
                  <a:pt x="115320" y="16105"/>
                  <a:pt x="121727" y="9663"/>
                </a:cubicBezTo>
                <a:cubicBezTo>
                  <a:pt x="124930" y="3221"/>
                  <a:pt x="134540" y="0"/>
                  <a:pt x="144150" y="0"/>
                </a:cubicBezTo>
                <a:cubicBezTo>
                  <a:pt x="153760" y="0"/>
                  <a:pt x="163370" y="3221"/>
                  <a:pt x="169777" y="9663"/>
                </a:cubicBezTo>
                <a:cubicBezTo>
                  <a:pt x="176184" y="16105"/>
                  <a:pt x="179387" y="25768"/>
                  <a:pt x="179387" y="35431"/>
                </a:cubicBezTo>
                <a:cubicBezTo>
                  <a:pt x="179387" y="45094"/>
                  <a:pt x="176184" y="54757"/>
                  <a:pt x="169777" y="61199"/>
                </a:cubicBezTo>
                <a:cubicBezTo>
                  <a:pt x="163370" y="67641"/>
                  <a:pt x="153760" y="70862"/>
                  <a:pt x="144150" y="70862"/>
                </a:cubicBezTo>
                <a:cubicBezTo>
                  <a:pt x="134540" y="70862"/>
                  <a:pt x="128134" y="67641"/>
                  <a:pt x="121727" y="61199"/>
                </a:cubicBezTo>
                <a:cubicBezTo>
                  <a:pt x="89694" y="86967"/>
                  <a:pt x="89694" y="86967"/>
                  <a:pt x="89694" y="86967"/>
                </a:cubicBezTo>
                <a:cubicBezTo>
                  <a:pt x="92897" y="93409"/>
                  <a:pt x="96100" y="103072"/>
                  <a:pt x="96100" y="112736"/>
                </a:cubicBezTo>
                <a:cubicBezTo>
                  <a:pt x="96100" y="122399"/>
                  <a:pt x="92897" y="128841"/>
                  <a:pt x="89694" y="138504"/>
                </a:cubicBezTo>
                <a:cubicBezTo>
                  <a:pt x="121727" y="164272"/>
                  <a:pt x="121727" y="164272"/>
                  <a:pt x="121727" y="164272"/>
                </a:cubicBezTo>
                <a:cubicBezTo>
                  <a:pt x="128134" y="157830"/>
                  <a:pt x="134540" y="154609"/>
                  <a:pt x="144150" y="154609"/>
                </a:cubicBezTo>
                <a:cubicBezTo>
                  <a:pt x="153760" y="154609"/>
                  <a:pt x="163370" y="157830"/>
                  <a:pt x="169777" y="164272"/>
                </a:cubicBezTo>
                <a:cubicBezTo>
                  <a:pt x="176184" y="170714"/>
                  <a:pt x="179387" y="177156"/>
                  <a:pt x="179387" y="186819"/>
                </a:cubicBezTo>
                <a:cubicBezTo>
                  <a:pt x="179387" y="196482"/>
                  <a:pt x="176184" y="206145"/>
                  <a:pt x="169777" y="212587"/>
                </a:cubicBezTo>
                <a:cubicBezTo>
                  <a:pt x="169777" y="212587"/>
                  <a:pt x="169777" y="212587"/>
                  <a:pt x="169777" y="212587"/>
                </a:cubicBezTo>
                <a:cubicBezTo>
                  <a:pt x="163370" y="219029"/>
                  <a:pt x="153760" y="222250"/>
                  <a:pt x="144150" y="222250"/>
                </a:cubicBezTo>
                <a:cubicBezTo>
                  <a:pt x="134540" y="222250"/>
                  <a:pt x="124930" y="219029"/>
                  <a:pt x="121727" y="212587"/>
                </a:cubicBezTo>
                <a:cubicBezTo>
                  <a:pt x="115320" y="206145"/>
                  <a:pt x="108914" y="196482"/>
                  <a:pt x="108914" y="186819"/>
                </a:cubicBezTo>
                <a:cubicBezTo>
                  <a:pt x="108914" y="180377"/>
                  <a:pt x="112117" y="177156"/>
                  <a:pt x="115320" y="170714"/>
                </a:cubicBezTo>
                <a:close/>
                <a:moveTo>
                  <a:pt x="156964" y="177156"/>
                </a:moveTo>
                <a:cubicBezTo>
                  <a:pt x="156964" y="177156"/>
                  <a:pt x="156964" y="177156"/>
                  <a:pt x="156964" y="177156"/>
                </a:cubicBezTo>
                <a:cubicBezTo>
                  <a:pt x="153760" y="173935"/>
                  <a:pt x="150557" y="170714"/>
                  <a:pt x="144150" y="170714"/>
                </a:cubicBezTo>
                <a:cubicBezTo>
                  <a:pt x="140947" y="170714"/>
                  <a:pt x="134540" y="173935"/>
                  <a:pt x="131337" y="177156"/>
                </a:cubicBezTo>
                <a:cubicBezTo>
                  <a:pt x="128134" y="177156"/>
                  <a:pt x="128134" y="183598"/>
                  <a:pt x="128134" y="186819"/>
                </a:cubicBezTo>
                <a:cubicBezTo>
                  <a:pt x="128134" y="193261"/>
                  <a:pt x="128134" y="196482"/>
                  <a:pt x="131337" y="199703"/>
                </a:cubicBezTo>
                <a:cubicBezTo>
                  <a:pt x="134540" y="202924"/>
                  <a:pt x="140947" y="206145"/>
                  <a:pt x="144150" y="206145"/>
                </a:cubicBezTo>
                <a:cubicBezTo>
                  <a:pt x="150557" y="206145"/>
                  <a:pt x="153760" y="202924"/>
                  <a:pt x="156964" y="199703"/>
                </a:cubicBezTo>
                <a:cubicBezTo>
                  <a:pt x="156964" y="199703"/>
                  <a:pt x="156964" y="199703"/>
                  <a:pt x="156964" y="199703"/>
                </a:cubicBezTo>
                <a:cubicBezTo>
                  <a:pt x="160167" y="196482"/>
                  <a:pt x="163370" y="193261"/>
                  <a:pt x="163370" y="186819"/>
                </a:cubicBezTo>
                <a:cubicBezTo>
                  <a:pt x="163370" y="183598"/>
                  <a:pt x="160167" y="177156"/>
                  <a:pt x="156964" y="177156"/>
                </a:cubicBezTo>
                <a:close/>
                <a:moveTo>
                  <a:pt x="70473" y="90188"/>
                </a:moveTo>
                <a:cubicBezTo>
                  <a:pt x="70473" y="90188"/>
                  <a:pt x="70473" y="90188"/>
                  <a:pt x="70473" y="90188"/>
                </a:cubicBezTo>
                <a:cubicBezTo>
                  <a:pt x="64067" y="83746"/>
                  <a:pt x="57660" y="80525"/>
                  <a:pt x="48050" y="80525"/>
                </a:cubicBezTo>
                <a:cubicBezTo>
                  <a:pt x="38440" y="80525"/>
                  <a:pt x="32033" y="83746"/>
                  <a:pt x="25627" y="90188"/>
                </a:cubicBezTo>
                <a:cubicBezTo>
                  <a:pt x="25627" y="90188"/>
                  <a:pt x="25627" y="90188"/>
                  <a:pt x="25627" y="90188"/>
                </a:cubicBezTo>
                <a:cubicBezTo>
                  <a:pt x="22423" y="96630"/>
                  <a:pt x="16017" y="103072"/>
                  <a:pt x="16017" y="112736"/>
                </a:cubicBezTo>
                <a:cubicBezTo>
                  <a:pt x="16017" y="119178"/>
                  <a:pt x="19220" y="128841"/>
                  <a:pt x="25627" y="132062"/>
                </a:cubicBezTo>
                <a:cubicBezTo>
                  <a:pt x="25627" y="132062"/>
                  <a:pt x="25627" y="132062"/>
                  <a:pt x="25627" y="132062"/>
                </a:cubicBezTo>
                <a:cubicBezTo>
                  <a:pt x="32033" y="138504"/>
                  <a:pt x="38440" y="141725"/>
                  <a:pt x="48050" y="141725"/>
                </a:cubicBezTo>
                <a:cubicBezTo>
                  <a:pt x="57660" y="141725"/>
                  <a:pt x="64067" y="138504"/>
                  <a:pt x="70473" y="135283"/>
                </a:cubicBezTo>
                <a:cubicBezTo>
                  <a:pt x="70473" y="132062"/>
                  <a:pt x="70473" y="132062"/>
                  <a:pt x="70473" y="132062"/>
                </a:cubicBezTo>
                <a:cubicBezTo>
                  <a:pt x="76880" y="128841"/>
                  <a:pt x="80083" y="119178"/>
                  <a:pt x="80083" y="112736"/>
                </a:cubicBezTo>
                <a:cubicBezTo>
                  <a:pt x="80083" y="103072"/>
                  <a:pt x="76880" y="96630"/>
                  <a:pt x="70473" y="90188"/>
                </a:cubicBezTo>
                <a:cubicBezTo>
                  <a:pt x="70473" y="90188"/>
                  <a:pt x="70473" y="90188"/>
                  <a:pt x="70473" y="90188"/>
                </a:cubicBezTo>
                <a:close/>
                <a:moveTo>
                  <a:pt x="156964" y="22547"/>
                </a:moveTo>
                <a:cubicBezTo>
                  <a:pt x="156964" y="22547"/>
                  <a:pt x="156964" y="22547"/>
                  <a:pt x="156964" y="22547"/>
                </a:cubicBezTo>
                <a:cubicBezTo>
                  <a:pt x="153760" y="19326"/>
                  <a:pt x="150557" y="19326"/>
                  <a:pt x="144150" y="19326"/>
                </a:cubicBezTo>
                <a:cubicBezTo>
                  <a:pt x="140947" y="19326"/>
                  <a:pt x="134540" y="19326"/>
                  <a:pt x="131337" y="22547"/>
                </a:cubicBezTo>
                <a:cubicBezTo>
                  <a:pt x="128134" y="25768"/>
                  <a:pt x="128134" y="28989"/>
                  <a:pt x="128134" y="35431"/>
                </a:cubicBezTo>
                <a:cubicBezTo>
                  <a:pt x="128134" y="38652"/>
                  <a:pt x="128134" y="45094"/>
                  <a:pt x="131337" y="48315"/>
                </a:cubicBezTo>
                <a:cubicBezTo>
                  <a:pt x="134540" y="51536"/>
                  <a:pt x="140947" y="51536"/>
                  <a:pt x="144150" y="51536"/>
                </a:cubicBezTo>
                <a:cubicBezTo>
                  <a:pt x="150557" y="51536"/>
                  <a:pt x="153760" y="51536"/>
                  <a:pt x="156964" y="48315"/>
                </a:cubicBezTo>
                <a:cubicBezTo>
                  <a:pt x="160167" y="45094"/>
                  <a:pt x="163370" y="38652"/>
                  <a:pt x="163370" y="35431"/>
                </a:cubicBezTo>
                <a:cubicBezTo>
                  <a:pt x="163370" y="28989"/>
                  <a:pt x="160167" y="25768"/>
                  <a:pt x="156964" y="225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17460" name="Freeform 52"/>
          <p:cNvSpPr/>
          <p:nvPr/>
        </p:nvSpPr>
        <p:spPr>
          <a:xfrm>
            <a:off x="3924300" y="2352675"/>
            <a:ext cx="533400" cy="63500"/>
          </a:xfrm>
          <a:custGeom>
            <a:avLst/>
            <a:gdLst/>
            <a:ahLst/>
            <a:cxnLst/>
            <a:rect l="0" t="0" r="r" b="b"/>
            <a:pathLst>
              <a:path w="533400" h="63500">
                <a:moveTo>
                  <a:pt x="533400" y="0"/>
                </a:moveTo>
                <a:lnTo>
                  <a:pt x="0" y="0"/>
                </a:lnTo>
                <a:lnTo>
                  <a:pt x="0" y="63500"/>
                </a:lnTo>
                <a:lnTo>
                  <a:pt x="476250" y="63500"/>
                </a:lnTo>
                <a:lnTo>
                  <a:pt x="533400" y="0"/>
                </a:lnTo>
                <a:close/>
              </a:path>
            </a:pathLst>
          </a:custGeom>
          <a:solidFill>
            <a:schemeClr val="accent4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17461" name="Freeform 53"/>
          <p:cNvSpPr/>
          <p:nvPr/>
        </p:nvSpPr>
        <p:spPr>
          <a:xfrm>
            <a:off x="3924300" y="1879600"/>
            <a:ext cx="476250" cy="536575"/>
          </a:xfrm>
          <a:custGeom>
            <a:avLst/>
            <a:gdLst/>
            <a:ahLst/>
            <a:cxnLst/>
            <a:rect l="0" t="0" r="r" b="b"/>
            <a:pathLst>
              <a:path w="476250" h="536575">
                <a:moveTo>
                  <a:pt x="440853" y="0"/>
                </a:moveTo>
                <a:cubicBezTo>
                  <a:pt x="35397" y="0"/>
                  <a:pt x="35397" y="0"/>
                  <a:pt x="35397" y="0"/>
                </a:cubicBezTo>
                <a:cubicBezTo>
                  <a:pt x="16090" y="0"/>
                  <a:pt x="0" y="16065"/>
                  <a:pt x="0" y="38556"/>
                </a:cubicBezTo>
                <a:cubicBezTo>
                  <a:pt x="0" y="353433"/>
                  <a:pt x="0" y="353433"/>
                  <a:pt x="0" y="353433"/>
                </a:cubicBezTo>
                <a:cubicBezTo>
                  <a:pt x="0" y="501232"/>
                  <a:pt x="0" y="501232"/>
                  <a:pt x="0" y="501232"/>
                </a:cubicBezTo>
                <a:cubicBezTo>
                  <a:pt x="0" y="536575"/>
                  <a:pt x="0" y="536575"/>
                  <a:pt x="0" y="536575"/>
                </a:cubicBezTo>
                <a:cubicBezTo>
                  <a:pt x="35397" y="536575"/>
                  <a:pt x="35397" y="536575"/>
                  <a:pt x="35397" y="536575"/>
                </a:cubicBezTo>
                <a:cubicBezTo>
                  <a:pt x="440853" y="536575"/>
                  <a:pt x="440853" y="536575"/>
                  <a:pt x="440853" y="536575"/>
                </a:cubicBezTo>
                <a:cubicBezTo>
                  <a:pt x="476250" y="536575"/>
                  <a:pt x="476250" y="536575"/>
                  <a:pt x="476250" y="536575"/>
                </a:cubicBezTo>
                <a:cubicBezTo>
                  <a:pt x="476250" y="501232"/>
                  <a:pt x="476250" y="501232"/>
                  <a:pt x="476250" y="501232"/>
                </a:cubicBezTo>
                <a:cubicBezTo>
                  <a:pt x="476250" y="353433"/>
                  <a:pt x="476250" y="353433"/>
                  <a:pt x="476250" y="353433"/>
                </a:cubicBezTo>
                <a:cubicBezTo>
                  <a:pt x="476250" y="38556"/>
                  <a:pt x="476250" y="38556"/>
                  <a:pt x="476250" y="38556"/>
                </a:cubicBezTo>
                <a:cubicBezTo>
                  <a:pt x="476250" y="16065"/>
                  <a:pt x="460160" y="0"/>
                  <a:pt x="440853" y="0"/>
                </a:cubicBez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17462" name="Freeform 54"/>
          <p:cNvSpPr/>
          <p:nvPr/>
        </p:nvSpPr>
        <p:spPr>
          <a:xfrm>
            <a:off x="4078288" y="2062163"/>
            <a:ext cx="166687" cy="171450"/>
          </a:xfrm>
          <a:custGeom>
            <a:avLst/>
            <a:gdLst/>
            <a:ahLst/>
            <a:cxnLst/>
            <a:rect l="0" t="0" r="r" b="b"/>
            <a:pathLst>
              <a:path w="166687" h="171450">
                <a:moveTo>
                  <a:pt x="9617" y="3235"/>
                </a:moveTo>
                <a:cubicBezTo>
                  <a:pt x="160276" y="51758"/>
                  <a:pt x="160276" y="51758"/>
                  <a:pt x="160276" y="51758"/>
                </a:cubicBezTo>
                <a:cubicBezTo>
                  <a:pt x="166687" y="54993"/>
                  <a:pt x="166687" y="58228"/>
                  <a:pt x="166687" y="64698"/>
                </a:cubicBezTo>
                <a:cubicBezTo>
                  <a:pt x="166687" y="64698"/>
                  <a:pt x="163481" y="67933"/>
                  <a:pt x="163481" y="67933"/>
                </a:cubicBezTo>
                <a:cubicBezTo>
                  <a:pt x="163481" y="67933"/>
                  <a:pt x="163481" y="67933"/>
                  <a:pt x="163481" y="67933"/>
                </a:cubicBezTo>
                <a:cubicBezTo>
                  <a:pt x="118604" y="90577"/>
                  <a:pt x="118604" y="90577"/>
                  <a:pt x="118604" y="90577"/>
                </a:cubicBezTo>
                <a:cubicBezTo>
                  <a:pt x="160276" y="135866"/>
                  <a:pt x="160276" y="135866"/>
                  <a:pt x="160276" y="135866"/>
                </a:cubicBezTo>
                <a:cubicBezTo>
                  <a:pt x="163481" y="139101"/>
                  <a:pt x="163481" y="142336"/>
                  <a:pt x="160276" y="145571"/>
                </a:cubicBezTo>
                <a:cubicBezTo>
                  <a:pt x="144248" y="164980"/>
                  <a:pt x="144248" y="164980"/>
                  <a:pt x="144248" y="164980"/>
                </a:cubicBezTo>
                <a:cubicBezTo>
                  <a:pt x="141043" y="168215"/>
                  <a:pt x="134632" y="168215"/>
                  <a:pt x="131426" y="164980"/>
                </a:cubicBezTo>
                <a:cubicBezTo>
                  <a:pt x="131426" y="164980"/>
                  <a:pt x="131426" y="164980"/>
                  <a:pt x="131426" y="164980"/>
                </a:cubicBezTo>
                <a:cubicBezTo>
                  <a:pt x="89755" y="122926"/>
                  <a:pt x="89755" y="122926"/>
                  <a:pt x="89755" y="122926"/>
                </a:cubicBezTo>
                <a:cubicBezTo>
                  <a:pt x="64110" y="164980"/>
                  <a:pt x="64110" y="164980"/>
                  <a:pt x="64110" y="164980"/>
                </a:cubicBezTo>
                <a:cubicBezTo>
                  <a:pt x="64110" y="171450"/>
                  <a:pt x="57699" y="171450"/>
                  <a:pt x="54494" y="171450"/>
                </a:cubicBezTo>
                <a:cubicBezTo>
                  <a:pt x="51288" y="168215"/>
                  <a:pt x="51288" y="168215"/>
                  <a:pt x="51288" y="164980"/>
                </a:cubicBezTo>
                <a:cubicBezTo>
                  <a:pt x="0" y="12940"/>
                  <a:pt x="0" y="12940"/>
                  <a:pt x="0" y="12940"/>
                </a:cubicBezTo>
                <a:cubicBezTo>
                  <a:pt x="0" y="9705"/>
                  <a:pt x="0" y="3235"/>
                  <a:pt x="6411" y="3235"/>
                </a:cubicBezTo>
                <a:cubicBezTo>
                  <a:pt x="6411" y="0"/>
                  <a:pt x="9617" y="0"/>
                  <a:pt x="9617" y="3235"/>
                </a:cubicBezTo>
                <a:close/>
                <a:moveTo>
                  <a:pt x="137837" y="61463"/>
                </a:moveTo>
                <a:cubicBezTo>
                  <a:pt x="137837" y="61463"/>
                  <a:pt x="137837" y="61463"/>
                  <a:pt x="137837" y="61463"/>
                </a:cubicBezTo>
                <a:cubicBezTo>
                  <a:pt x="22439" y="22644"/>
                  <a:pt x="22439" y="22644"/>
                  <a:pt x="22439" y="22644"/>
                </a:cubicBezTo>
                <a:cubicBezTo>
                  <a:pt x="60905" y="139101"/>
                  <a:pt x="60905" y="139101"/>
                  <a:pt x="60905" y="139101"/>
                </a:cubicBezTo>
                <a:cubicBezTo>
                  <a:pt x="80138" y="103517"/>
                  <a:pt x="80138" y="103517"/>
                  <a:pt x="80138" y="103517"/>
                </a:cubicBezTo>
                <a:cubicBezTo>
                  <a:pt x="80138" y="103517"/>
                  <a:pt x="80138" y="103517"/>
                  <a:pt x="80138" y="100282"/>
                </a:cubicBezTo>
                <a:cubicBezTo>
                  <a:pt x="83344" y="97047"/>
                  <a:pt x="89755" y="97047"/>
                  <a:pt x="92960" y="100282"/>
                </a:cubicBezTo>
                <a:cubicBezTo>
                  <a:pt x="137837" y="145571"/>
                  <a:pt x="137837" y="145571"/>
                  <a:pt x="137837" y="145571"/>
                </a:cubicBezTo>
                <a:cubicBezTo>
                  <a:pt x="144248" y="139101"/>
                  <a:pt x="144248" y="139101"/>
                  <a:pt x="144248" y="139101"/>
                </a:cubicBezTo>
                <a:cubicBezTo>
                  <a:pt x="99371" y="97047"/>
                  <a:pt x="99371" y="97047"/>
                  <a:pt x="99371" y="97047"/>
                </a:cubicBezTo>
                <a:cubicBezTo>
                  <a:pt x="99371" y="93812"/>
                  <a:pt x="96166" y="93812"/>
                  <a:pt x="96166" y="93812"/>
                </a:cubicBezTo>
                <a:cubicBezTo>
                  <a:pt x="96166" y="90577"/>
                  <a:pt x="96166" y="84108"/>
                  <a:pt x="99371" y="80873"/>
                </a:cubicBezTo>
                <a:cubicBezTo>
                  <a:pt x="137837" y="61463"/>
                  <a:pt x="137837" y="61463"/>
                  <a:pt x="137837" y="614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17464" name="Freeform 56"/>
          <p:cNvSpPr/>
          <p:nvPr/>
        </p:nvSpPr>
        <p:spPr>
          <a:xfrm>
            <a:off x="3194050" y="2352675"/>
            <a:ext cx="533400" cy="63500"/>
          </a:xfrm>
          <a:custGeom>
            <a:avLst/>
            <a:gdLst/>
            <a:ahLst/>
            <a:cxnLst/>
            <a:rect l="0" t="0" r="r" b="b"/>
            <a:pathLst>
              <a:path w="533400" h="63500">
                <a:moveTo>
                  <a:pt x="533400" y="0"/>
                </a:moveTo>
                <a:lnTo>
                  <a:pt x="0" y="0"/>
                </a:lnTo>
                <a:lnTo>
                  <a:pt x="0" y="63500"/>
                </a:lnTo>
                <a:lnTo>
                  <a:pt x="476250" y="63500"/>
                </a:lnTo>
                <a:lnTo>
                  <a:pt x="533400" y="0"/>
                </a:lnTo>
                <a:close/>
              </a:path>
            </a:pathLst>
          </a:custGeom>
          <a:solidFill>
            <a:schemeClr val="accent4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17465" name="Freeform 57"/>
          <p:cNvSpPr/>
          <p:nvPr/>
        </p:nvSpPr>
        <p:spPr>
          <a:xfrm>
            <a:off x="3194050" y="1879600"/>
            <a:ext cx="476250" cy="536575"/>
          </a:xfrm>
          <a:custGeom>
            <a:avLst/>
            <a:gdLst/>
            <a:ahLst/>
            <a:cxnLst/>
            <a:rect l="0" t="0" r="r" b="b"/>
            <a:pathLst>
              <a:path w="476250" h="536575">
                <a:moveTo>
                  <a:pt x="440853" y="0"/>
                </a:moveTo>
                <a:cubicBezTo>
                  <a:pt x="35397" y="0"/>
                  <a:pt x="35397" y="0"/>
                  <a:pt x="35397" y="0"/>
                </a:cubicBezTo>
                <a:cubicBezTo>
                  <a:pt x="16090" y="0"/>
                  <a:pt x="0" y="16065"/>
                  <a:pt x="0" y="38556"/>
                </a:cubicBezTo>
                <a:cubicBezTo>
                  <a:pt x="0" y="353433"/>
                  <a:pt x="0" y="353433"/>
                  <a:pt x="0" y="353433"/>
                </a:cubicBezTo>
                <a:cubicBezTo>
                  <a:pt x="0" y="501232"/>
                  <a:pt x="0" y="501232"/>
                  <a:pt x="0" y="501232"/>
                </a:cubicBezTo>
                <a:cubicBezTo>
                  <a:pt x="0" y="536575"/>
                  <a:pt x="0" y="536575"/>
                  <a:pt x="0" y="536575"/>
                </a:cubicBezTo>
                <a:cubicBezTo>
                  <a:pt x="35397" y="536575"/>
                  <a:pt x="35397" y="536575"/>
                  <a:pt x="35397" y="536575"/>
                </a:cubicBezTo>
                <a:cubicBezTo>
                  <a:pt x="440853" y="536575"/>
                  <a:pt x="440853" y="536575"/>
                  <a:pt x="440853" y="536575"/>
                </a:cubicBezTo>
                <a:cubicBezTo>
                  <a:pt x="476250" y="536575"/>
                  <a:pt x="476250" y="536575"/>
                  <a:pt x="476250" y="536575"/>
                </a:cubicBezTo>
                <a:cubicBezTo>
                  <a:pt x="476250" y="501232"/>
                  <a:pt x="476250" y="501232"/>
                  <a:pt x="476250" y="501232"/>
                </a:cubicBezTo>
                <a:cubicBezTo>
                  <a:pt x="476250" y="353433"/>
                  <a:pt x="476250" y="353433"/>
                  <a:pt x="476250" y="353433"/>
                </a:cubicBezTo>
                <a:cubicBezTo>
                  <a:pt x="476250" y="38556"/>
                  <a:pt x="476250" y="38556"/>
                  <a:pt x="476250" y="38556"/>
                </a:cubicBezTo>
                <a:cubicBezTo>
                  <a:pt x="476250" y="16065"/>
                  <a:pt x="460160" y="0"/>
                  <a:pt x="440853" y="0"/>
                </a:cubicBez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17466" name="Freeform 58"/>
          <p:cNvSpPr/>
          <p:nvPr/>
        </p:nvSpPr>
        <p:spPr>
          <a:xfrm>
            <a:off x="3355975" y="2039938"/>
            <a:ext cx="153988" cy="215900"/>
          </a:xfrm>
          <a:custGeom>
            <a:avLst/>
            <a:gdLst/>
            <a:ahLst/>
            <a:cxnLst/>
            <a:rect l="0" t="0" r="r" b="b"/>
            <a:pathLst>
              <a:path w="153988" h="215900">
                <a:moveTo>
                  <a:pt x="76994" y="0"/>
                </a:moveTo>
                <a:cubicBezTo>
                  <a:pt x="109075" y="0"/>
                  <a:pt x="134740" y="25779"/>
                  <a:pt x="134740" y="58003"/>
                </a:cubicBezTo>
                <a:cubicBezTo>
                  <a:pt x="134740" y="74115"/>
                  <a:pt x="128323" y="90227"/>
                  <a:pt x="118699" y="99894"/>
                </a:cubicBezTo>
                <a:cubicBezTo>
                  <a:pt x="118699" y="99894"/>
                  <a:pt x="118699" y="99894"/>
                  <a:pt x="118699" y="99894"/>
                </a:cubicBezTo>
                <a:cubicBezTo>
                  <a:pt x="118699" y="99894"/>
                  <a:pt x="118699" y="99894"/>
                  <a:pt x="118699" y="99894"/>
                </a:cubicBezTo>
                <a:cubicBezTo>
                  <a:pt x="118699" y="99894"/>
                  <a:pt x="118699" y="99894"/>
                  <a:pt x="118699" y="99894"/>
                </a:cubicBezTo>
                <a:cubicBezTo>
                  <a:pt x="118699" y="99894"/>
                  <a:pt x="118699" y="99894"/>
                  <a:pt x="118699" y="99894"/>
                </a:cubicBezTo>
                <a:cubicBezTo>
                  <a:pt x="128323" y="112784"/>
                  <a:pt x="141156" y="122451"/>
                  <a:pt x="147572" y="138563"/>
                </a:cubicBezTo>
                <a:cubicBezTo>
                  <a:pt x="147572" y="138563"/>
                  <a:pt x="147572" y="138563"/>
                  <a:pt x="147572" y="138563"/>
                </a:cubicBezTo>
                <a:cubicBezTo>
                  <a:pt x="150780" y="145007"/>
                  <a:pt x="153988" y="154675"/>
                  <a:pt x="153988" y="164342"/>
                </a:cubicBezTo>
                <a:cubicBezTo>
                  <a:pt x="153988" y="180454"/>
                  <a:pt x="153988" y="180454"/>
                  <a:pt x="153988" y="180454"/>
                </a:cubicBezTo>
                <a:cubicBezTo>
                  <a:pt x="153988" y="183676"/>
                  <a:pt x="150780" y="190121"/>
                  <a:pt x="147572" y="193343"/>
                </a:cubicBezTo>
                <a:cubicBezTo>
                  <a:pt x="147572" y="196566"/>
                  <a:pt x="141156" y="199788"/>
                  <a:pt x="137948" y="199788"/>
                </a:cubicBezTo>
                <a:cubicBezTo>
                  <a:pt x="137948" y="199788"/>
                  <a:pt x="137948" y="199788"/>
                  <a:pt x="137948" y="199788"/>
                </a:cubicBezTo>
                <a:cubicBezTo>
                  <a:pt x="118699" y="199788"/>
                  <a:pt x="118699" y="199788"/>
                  <a:pt x="118699" y="199788"/>
                </a:cubicBezTo>
                <a:cubicBezTo>
                  <a:pt x="118699" y="206233"/>
                  <a:pt x="118699" y="206233"/>
                  <a:pt x="118699" y="206233"/>
                </a:cubicBezTo>
                <a:cubicBezTo>
                  <a:pt x="118699" y="212678"/>
                  <a:pt x="115491" y="215900"/>
                  <a:pt x="112283" y="215900"/>
                </a:cubicBezTo>
                <a:cubicBezTo>
                  <a:pt x="112283" y="215900"/>
                  <a:pt x="112283" y="215900"/>
                  <a:pt x="112283" y="215900"/>
                </a:cubicBezTo>
                <a:cubicBezTo>
                  <a:pt x="41705" y="215900"/>
                  <a:pt x="41705" y="215900"/>
                  <a:pt x="41705" y="215900"/>
                </a:cubicBezTo>
                <a:cubicBezTo>
                  <a:pt x="38497" y="215900"/>
                  <a:pt x="35289" y="212678"/>
                  <a:pt x="35289" y="206233"/>
                </a:cubicBezTo>
                <a:cubicBezTo>
                  <a:pt x="35289" y="206233"/>
                  <a:pt x="35289" y="206233"/>
                  <a:pt x="35289" y="206233"/>
                </a:cubicBezTo>
                <a:cubicBezTo>
                  <a:pt x="35289" y="199788"/>
                  <a:pt x="35289" y="199788"/>
                  <a:pt x="35289" y="199788"/>
                </a:cubicBezTo>
                <a:cubicBezTo>
                  <a:pt x="16040" y="199788"/>
                  <a:pt x="16040" y="199788"/>
                  <a:pt x="16040" y="199788"/>
                </a:cubicBezTo>
                <a:cubicBezTo>
                  <a:pt x="16040" y="199788"/>
                  <a:pt x="16040" y="199788"/>
                  <a:pt x="16040" y="199788"/>
                </a:cubicBezTo>
                <a:cubicBezTo>
                  <a:pt x="9624" y="199788"/>
                  <a:pt x="6416" y="196566"/>
                  <a:pt x="6416" y="193343"/>
                </a:cubicBezTo>
                <a:cubicBezTo>
                  <a:pt x="3208" y="190121"/>
                  <a:pt x="0" y="183676"/>
                  <a:pt x="0" y="180454"/>
                </a:cubicBezTo>
                <a:cubicBezTo>
                  <a:pt x="0" y="164342"/>
                  <a:pt x="0" y="164342"/>
                  <a:pt x="0" y="164342"/>
                </a:cubicBezTo>
                <a:cubicBezTo>
                  <a:pt x="0" y="154675"/>
                  <a:pt x="3208" y="145007"/>
                  <a:pt x="6416" y="138563"/>
                </a:cubicBezTo>
                <a:cubicBezTo>
                  <a:pt x="12832" y="122451"/>
                  <a:pt x="25665" y="112784"/>
                  <a:pt x="35289" y="99894"/>
                </a:cubicBezTo>
                <a:cubicBezTo>
                  <a:pt x="35289" y="99894"/>
                  <a:pt x="35289" y="99894"/>
                  <a:pt x="35289" y="99894"/>
                </a:cubicBezTo>
                <a:cubicBezTo>
                  <a:pt x="35289" y="99894"/>
                  <a:pt x="35289" y="99894"/>
                  <a:pt x="35289" y="99894"/>
                </a:cubicBezTo>
                <a:cubicBezTo>
                  <a:pt x="25665" y="90227"/>
                  <a:pt x="19249" y="74115"/>
                  <a:pt x="19249" y="58003"/>
                </a:cubicBezTo>
                <a:cubicBezTo>
                  <a:pt x="19249" y="25779"/>
                  <a:pt x="44913" y="0"/>
                  <a:pt x="76994" y="0"/>
                </a:cubicBezTo>
                <a:close/>
                <a:moveTo>
                  <a:pt x="41705" y="183676"/>
                </a:moveTo>
                <a:cubicBezTo>
                  <a:pt x="41705" y="183676"/>
                  <a:pt x="41705" y="183676"/>
                  <a:pt x="41705" y="183676"/>
                </a:cubicBezTo>
                <a:cubicBezTo>
                  <a:pt x="41705" y="161119"/>
                  <a:pt x="41705" y="161119"/>
                  <a:pt x="41705" y="161119"/>
                </a:cubicBezTo>
                <a:cubicBezTo>
                  <a:pt x="41705" y="157897"/>
                  <a:pt x="41705" y="154675"/>
                  <a:pt x="44913" y="154675"/>
                </a:cubicBezTo>
                <a:cubicBezTo>
                  <a:pt x="48121" y="154675"/>
                  <a:pt x="51329" y="157897"/>
                  <a:pt x="51329" y="161119"/>
                </a:cubicBezTo>
                <a:cubicBezTo>
                  <a:pt x="51329" y="190121"/>
                  <a:pt x="51329" y="190121"/>
                  <a:pt x="51329" y="190121"/>
                </a:cubicBezTo>
                <a:cubicBezTo>
                  <a:pt x="51329" y="190121"/>
                  <a:pt x="51329" y="190121"/>
                  <a:pt x="51329" y="190121"/>
                </a:cubicBezTo>
                <a:cubicBezTo>
                  <a:pt x="51329" y="199788"/>
                  <a:pt x="51329" y="199788"/>
                  <a:pt x="51329" y="199788"/>
                </a:cubicBezTo>
                <a:cubicBezTo>
                  <a:pt x="102659" y="199788"/>
                  <a:pt x="102659" y="199788"/>
                  <a:pt x="102659" y="199788"/>
                </a:cubicBezTo>
                <a:cubicBezTo>
                  <a:pt x="102659" y="190121"/>
                  <a:pt x="102659" y="190121"/>
                  <a:pt x="102659" y="190121"/>
                </a:cubicBezTo>
                <a:cubicBezTo>
                  <a:pt x="102659" y="190121"/>
                  <a:pt x="102659" y="190121"/>
                  <a:pt x="102659" y="190121"/>
                </a:cubicBezTo>
                <a:cubicBezTo>
                  <a:pt x="102659" y="190121"/>
                  <a:pt x="102659" y="190121"/>
                  <a:pt x="102659" y="190121"/>
                </a:cubicBezTo>
                <a:cubicBezTo>
                  <a:pt x="102659" y="161119"/>
                  <a:pt x="102659" y="161119"/>
                  <a:pt x="102659" y="161119"/>
                </a:cubicBezTo>
                <a:cubicBezTo>
                  <a:pt x="102659" y="157897"/>
                  <a:pt x="105867" y="154675"/>
                  <a:pt x="109075" y="154675"/>
                </a:cubicBezTo>
                <a:cubicBezTo>
                  <a:pt x="112283" y="154675"/>
                  <a:pt x="112283" y="157897"/>
                  <a:pt x="112283" y="161119"/>
                </a:cubicBezTo>
                <a:cubicBezTo>
                  <a:pt x="112283" y="183676"/>
                  <a:pt x="112283" y="183676"/>
                  <a:pt x="112283" y="183676"/>
                </a:cubicBezTo>
                <a:cubicBezTo>
                  <a:pt x="134740" y="183676"/>
                  <a:pt x="134740" y="183676"/>
                  <a:pt x="134740" y="183676"/>
                </a:cubicBezTo>
                <a:cubicBezTo>
                  <a:pt x="134740" y="183676"/>
                  <a:pt x="134740" y="180454"/>
                  <a:pt x="134740" y="180454"/>
                </a:cubicBezTo>
                <a:cubicBezTo>
                  <a:pt x="134740" y="164342"/>
                  <a:pt x="134740" y="164342"/>
                  <a:pt x="134740" y="164342"/>
                </a:cubicBezTo>
                <a:cubicBezTo>
                  <a:pt x="134740" y="157897"/>
                  <a:pt x="134740" y="151452"/>
                  <a:pt x="131531" y="145007"/>
                </a:cubicBezTo>
                <a:cubicBezTo>
                  <a:pt x="131531" y="145007"/>
                  <a:pt x="131531" y="145007"/>
                  <a:pt x="131531" y="145007"/>
                </a:cubicBezTo>
                <a:cubicBezTo>
                  <a:pt x="131531" y="145007"/>
                  <a:pt x="131531" y="145007"/>
                  <a:pt x="131531" y="145007"/>
                </a:cubicBezTo>
                <a:cubicBezTo>
                  <a:pt x="128323" y="132118"/>
                  <a:pt x="112283" y="119228"/>
                  <a:pt x="102659" y="109561"/>
                </a:cubicBezTo>
                <a:cubicBezTo>
                  <a:pt x="96243" y="116006"/>
                  <a:pt x="86618" y="119228"/>
                  <a:pt x="76994" y="119228"/>
                </a:cubicBezTo>
                <a:cubicBezTo>
                  <a:pt x="67370" y="119228"/>
                  <a:pt x="57746" y="116006"/>
                  <a:pt x="51329" y="109561"/>
                </a:cubicBezTo>
                <a:cubicBezTo>
                  <a:pt x="41705" y="119228"/>
                  <a:pt x="25665" y="132118"/>
                  <a:pt x="22457" y="145007"/>
                </a:cubicBezTo>
                <a:cubicBezTo>
                  <a:pt x="19249" y="151452"/>
                  <a:pt x="19249" y="157897"/>
                  <a:pt x="19249" y="164342"/>
                </a:cubicBezTo>
                <a:cubicBezTo>
                  <a:pt x="19249" y="180454"/>
                  <a:pt x="19249" y="180454"/>
                  <a:pt x="19249" y="180454"/>
                </a:cubicBezTo>
                <a:cubicBezTo>
                  <a:pt x="19249" y="180454"/>
                  <a:pt x="19249" y="183676"/>
                  <a:pt x="19249" y="183676"/>
                </a:cubicBezTo>
                <a:cubicBezTo>
                  <a:pt x="41705" y="183676"/>
                  <a:pt x="41705" y="183676"/>
                  <a:pt x="41705" y="183676"/>
                </a:cubicBezTo>
                <a:close/>
                <a:moveTo>
                  <a:pt x="76994" y="19334"/>
                </a:moveTo>
                <a:cubicBezTo>
                  <a:pt x="76994" y="19334"/>
                  <a:pt x="76994" y="19334"/>
                  <a:pt x="76994" y="19334"/>
                </a:cubicBezTo>
                <a:cubicBezTo>
                  <a:pt x="54537" y="19334"/>
                  <a:pt x="35289" y="35446"/>
                  <a:pt x="35289" y="58003"/>
                </a:cubicBezTo>
                <a:cubicBezTo>
                  <a:pt x="35289" y="83782"/>
                  <a:pt x="54537" y="99894"/>
                  <a:pt x="76994" y="99894"/>
                </a:cubicBezTo>
                <a:cubicBezTo>
                  <a:pt x="99451" y="99894"/>
                  <a:pt x="118699" y="83782"/>
                  <a:pt x="118699" y="58003"/>
                </a:cubicBezTo>
                <a:cubicBezTo>
                  <a:pt x="118699" y="35446"/>
                  <a:pt x="99451" y="19334"/>
                  <a:pt x="76994" y="193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17468" name="Freeform 60"/>
          <p:cNvSpPr/>
          <p:nvPr/>
        </p:nvSpPr>
        <p:spPr>
          <a:xfrm>
            <a:off x="2465388" y="2352675"/>
            <a:ext cx="533400" cy="63500"/>
          </a:xfrm>
          <a:custGeom>
            <a:avLst/>
            <a:gdLst/>
            <a:ahLst/>
            <a:cxnLst/>
            <a:rect l="0" t="0" r="r" b="b"/>
            <a:pathLst>
              <a:path w="533400" h="63500">
                <a:moveTo>
                  <a:pt x="533400" y="0"/>
                </a:moveTo>
                <a:lnTo>
                  <a:pt x="0" y="0"/>
                </a:lnTo>
                <a:lnTo>
                  <a:pt x="0" y="63500"/>
                </a:lnTo>
                <a:lnTo>
                  <a:pt x="476250" y="63500"/>
                </a:lnTo>
                <a:lnTo>
                  <a:pt x="533400" y="0"/>
                </a:lnTo>
                <a:close/>
              </a:path>
            </a:pathLst>
          </a:custGeom>
          <a:solidFill>
            <a:schemeClr val="accent4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17469" name="Freeform 61"/>
          <p:cNvSpPr/>
          <p:nvPr/>
        </p:nvSpPr>
        <p:spPr>
          <a:xfrm>
            <a:off x="2465388" y="1879600"/>
            <a:ext cx="476250" cy="536575"/>
          </a:xfrm>
          <a:custGeom>
            <a:avLst/>
            <a:gdLst/>
            <a:ahLst/>
            <a:cxnLst/>
            <a:rect l="0" t="0" r="r" b="b"/>
            <a:pathLst>
              <a:path w="476250" h="536575">
                <a:moveTo>
                  <a:pt x="440853" y="0"/>
                </a:moveTo>
                <a:cubicBezTo>
                  <a:pt x="35397" y="0"/>
                  <a:pt x="35397" y="0"/>
                  <a:pt x="35397" y="0"/>
                </a:cubicBezTo>
                <a:cubicBezTo>
                  <a:pt x="16090" y="0"/>
                  <a:pt x="0" y="16065"/>
                  <a:pt x="0" y="38556"/>
                </a:cubicBezTo>
                <a:cubicBezTo>
                  <a:pt x="0" y="353433"/>
                  <a:pt x="0" y="353433"/>
                  <a:pt x="0" y="353433"/>
                </a:cubicBezTo>
                <a:cubicBezTo>
                  <a:pt x="0" y="501232"/>
                  <a:pt x="0" y="501232"/>
                  <a:pt x="0" y="501232"/>
                </a:cubicBezTo>
                <a:cubicBezTo>
                  <a:pt x="0" y="536575"/>
                  <a:pt x="0" y="536575"/>
                  <a:pt x="0" y="536575"/>
                </a:cubicBezTo>
                <a:cubicBezTo>
                  <a:pt x="35397" y="536575"/>
                  <a:pt x="35397" y="536575"/>
                  <a:pt x="35397" y="536575"/>
                </a:cubicBezTo>
                <a:cubicBezTo>
                  <a:pt x="440853" y="536575"/>
                  <a:pt x="440853" y="536575"/>
                  <a:pt x="440853" y="536575"/>
                </a:cubicBezTo>
                <a:cubicBezTo>
                  <a:pt x="476250" y="536575"/>
                  <a:pt x="476250" y="536575"/>
                  <a:pt x="476250" y="536575"/>
                </a:cubicBezTo>
                <a:cubicBezTo>
                  <a:pt x="476250" y="501232"/>
                  <a:pt x="476250" y="501232"/>
                  <a:pt x="476250" y="501232"/>
                </a:cubicBezTo>
                <a:cubicBezTo>
                  <a:pt x="476250" y="353433"/>
                  <a:pt x="476250" y="353433"/>
                  <a:pt x="476250" y="353433"/>
                </a:cubicBezTo>
                <a:cubicBezTo>
                  <a:pt x="476250" y="38556"/>
                  <a:pt x="476250" y="38556"/>
                  <a:pt x="476250" y="38556"/>
                </a:cubicBezTo>
                <a:cubicBezTo>
                  <a:pt x="476250" y="16065"/>
                  <a:pt x="460160" y="0"/>
                  <a:pt x="440853" y="0"/>
                </a:cubicBez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17470" name="Freeform 62"/>
          <p:cNvSpPr/>
          <p:nvPr/>
        </p:nvSpPr>
        <p:spPr>
          <a:xfrm>
            <a:off x="2600325" y="2046288"/>
            <a:ext cx="206375" cy="203200"/>
          </a:xfrm>
          <a:custGeom>
            <a:avLst/>
            <a:gdLst/>
            <a:ahLst/>
            <a:cxnLst/>
            <a:rect l="0" t="0" r="r" b="b"/>
            <a:pathLst>
              <a:path w="206375" h="203200">
                <a:moveTo>
                  <a:pt x="206375" y="67733"/>
                </a:moveTo>
                <a:cubicBezTo>
                  <a:pt x="206375" y="58057"/>
                  <a:pt x="203150" y="51606"/>
                  <a:pt x="196701" y="45156"/>
                </a:cubicBezTo>
                <a:cubicBezTo>
                  <a:pt x="161230" y="9676"/>
                  <a:pt x="161230" y="9676"/>
                  <a:pt x="161230" y="9676"/>
                </a:cubicBezTo>
                <a:cubicBezTo>
                  <a:pt x="154781" y="3225"/>
                  <a:pt x="145107" y="0"/>
                  <a:pt x="138658" y="0"/>
                </a:cubicBezTo>
                <a:cubicBezTo>
                  <a:pt x="138658" y="0"/>
                  <a:pt x="138658" y="0"/>
                  <a:pt x="138658" y="0"/>
                </a:cubicBezTo>
                <a:cubicBezTo>
                  <a:pt x="138658" y="0"/>
                  <a:pt x="138658" y="0"/>
                  <a:pt x="138658" y="0"/>
                </a:cubicBezTo>
                <a:cubicBezTo>
                  <a:pt x="128984" y="0"/>
                  <a:pt x="122535" y="3225"/>
                  <a:pt x="116086" y="9676"/>
                </a:cubicBezTo>
                <a:cubicBezTo>
                  <a:pt x="77391" y="45156"/>
                  <a:pt x="41920" y="83860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3225" y="122565"/>
                  <a:pt x="3225" y="122565"/>
                  <a:pt x="3225" y="122565"/>
                </a:cubicBezTo>
                <a:cubicBezTo>
                  <a:pt x="0" y="122565"/>
                  <a:pt x="0" y="122565"/>
                  <a:pt x="0" y="122565"/>
                </a:cubicBezTo>
                <a:cubicBezTo>
                  <a:pt x="0" y="122565"/>
                  <a:pt x="0" y="122565"/>
                  <a:pt x="0" y="122565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25790"/>
                  <a:pt x="0" y="125790"/>
                  <a:pt x="0" y="125790"/>
                </a:cubicBezTo>
                <a:cubicBezTo>
                  <a:pt x="0" y="196749"/>
                  <a:pt x="0" y="196749"/>
                  <a:pt x="0" y="196749"/>
                </a:cubicBezTo>
                <a:cubicBezTo>
                  <a:pt x="0" y="199975"/>
                  <a:pt x="3225" y="203200"/>
                  <a:pt x="9674" y="203200"/>
                </a:cubicBezTo>
                <a:cubicBezTo>
                  <a:pt x="77391" y="203200"/>
                  <a:pt x="77391" y="203200"/>
                  <a:pt x="77391" y="203200"/>
                </a:cubicBezTo>
                <a:cubicBezTo>
                  <a:pt x="77391" y="203200"/>
                  <a:pt x="77391" y="203200"/>
                  <a:pt x="77391" y="203200"/>
                </a:cubicBezTo>
                <a:cubicBezTo>
                  <a:pt x="77391" y="203200"/>
                  <a:pt x="77391" y="203200"/>
                  <a:pt x="77391" y="203200"/>
                </a:cubicBezTo>
                <a:cubicBezTo>
                  <a:pt x="77391" y="203200"/>
                  <a:pt x="77391" y="203200"/>
                  <a:pt x="77391" y="203200"/>
                </a:cubicBezTo>
                <a:cubicBezTo>
                  <a:pt x="77391" y="203200"/>
                  <a:pt x="77391" y="203200"/>
                  <a:pt x="77391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0615" y="203200"/>
                  <a:pt x="80615" y="203200"/>
                  <a:pt x="80615" y="203200"/>
                </a:cubicBezTo>
                <a:cubicBezTo>
                  <a:pt x="83840" y="203200"/>
                  <a:pt x="83840" y="203200"/>
                  <a:pt x="83840" y="203200"/>
                </a:cubicBezTo>
                <a:cubicBezTo>
                  <a:pt x="83840" y="203200"/>
                  <a:pt x="83840" y="203200"/>
                  <a:pt x="83840" y="203200"/>
                </a:cubicBezTo>
                <a:cubicBezTo>
                  <a:pt x="83840" y="203200"/>
                  <a:pt x="83840" y="203200"/>
                  <a:pt x="83840" y="203200"/>
                </a:cubicBezTo>
                <a:cubicBezTo>
                  <a:pt x="83840" y="203200"/>
                  <a:pt x="83840" y="203200"/>
                  <a:pt x="83840" y="203200"/>
                </a:cubicBezTo>
                <a:cubicBezTo>
                  <a:pt x="83840" y="203200"/>
                  <a:pt x="83840" y="203200"/>
                  <a:pt x="83840" y="203200"/>
                </a:cubicBezTo>
                <a:cubicBezTo>
                  <a:pt x="83840" y="203200"/>
                  <a:pt x="83840" y="203200"/>
                  <a:pt x="83840" y="203200"/>
                </a:cubicBezTo>
                <a:cubicBezTo>
                  <a:pt x="83840" y="203200"/>
                  <a:pt x="83840" y="203200"/>
                  <a:pt x="83840" y="203200"/>
                </a:cubicBezTo>
                <a:cubicBezTo>
                  <a:pt x="83840" y="203200"/>
                  <a:pt x="83840" y="203200"/>
                  <a:pt x="83840" y="203200"/>
                </a:cubicBezTo>
                <a:cubicBezTo>
                  <a:pt x="83840" y="203200"/>
                  <a:pt x="83840" y="203200"/>
                  <a:pt x="83840" y="203200"/>
                </a:cubicBezTo>
                <a:cubicBezTo>
                  <a:pt x="122535" y="164495"/>
                  <a:pt x="158006" y="125790"/>
                  <a:pt x="196701" y="90311"/>
                </a:cubicBezTo>
                <a:cubicBezTo>
                  <a:pt x="203150" y="83860"/>
                  <a:pt x="206375" y="74184"/>
                  <a:pt x="206375" y="67733"/>
                </a:cubicBezTo>
                <a:cubicBezTo>
                  <a:pt x="206375" y="67733"/>
                  <a:pt x="206375" y="67733"/>
                  <a:pt x="206375" y="67733"/>
                </a:cubicBezTo>
                <a:close/>
                <a:moveTo>
                  <a:pt x="103188" y="48381"/>
                </a:moveTo>
                <a:cubicBezTo>
                  <a:pt x="103188" y="48381"/>
                  <a:pt x="103188" y="48381"/>
                  <a:pt x="103188" y="48381"/>
                </a:cubicBezTo>
                <a:cubicBezTo>
                  <a:pt x="112861" y="58057"/>
                  <a:pt x="112861" y="58057"/>
                  <a:pt x="112861" y="58057"/>
                </a:cubicBezTo>
                <a:cubicBezTo>
                  <a:pt x="32246" y="138692"/>
                  <a:pt x="32246" y="138692"/>
                  <a:pt x="32246" y="138692"/>
                </a:cubicBezTo>
                <a:cubicBezTo>
                  <a:pt x="22572" y="129016"/>
                  <a:pt x="22572" y="129016"/>
                  <a:pt x="22572" y="129016"/>
                </a:cubicBezTo>
                <a:cubicBezTo>
                  <a:pt x="103188" y="48381"/>
                  <a:pt x="103188" y="48381"/>
                  <a:pt x="103188" y="48381"/>
                </a:cubicBezTo>
                <a:close/>
                <a:moveTo>
                  <a:pt x="19348" y="187073"/>
                </a:moveTo>
                <a:cubicBezTo>
                  <a:pt x="19348" y="187073"/>
                  <a:pt x="19348" y="187073"/>
                  <a:pt x="19348" y="187073"/>
                </a:cubicBezTo>
                <a:cubicBezTo>
                  <a:pt x="19348" y="148368"/>
                  <a:pt x="19348" y="148368"/>
                  <a:pt x="19348" y="148368"/>
                </a:cubicBezTo>
                <a:cubicBezTo>
                  <a:pt x="58043" y="187073"/>
                  <a:pt x="58043" y="187073"/>
                  <a:pt x="58043" y="187073"/>
                </a:cubicBezTo>
                <a:cubicBezTo>
                  <a:pt x="19348" y="187073"/>
                  <a:pt x="19348" y="187073"/>
                  <a:pt x="19348" y="187073"/>
                </a:cubicBezTo>
                <a:close/>
                <a:moveTo>
                  <a:pt x="38695" y="145143"/>
                </a:moveTo>
                <a:cubicBezTo>
                  <a:pt x="38695" y="145143"/>
                  <a:pt x="38695" y="145143"/>
                  <a:pt x="38695" y="145143"/>
                </a:cubicBezTo>
                <a:cubicBezTo>
                  <a:pt x="119311" y="64508"/>
                  <a:pt x="119311" y="64508"/>
                  <a:pt x="119311" y="64508"/>
                </a:cubicBezTo>
                <a:cubicBezTo>
                  <a:pt x="141883" y="87086"/>
                  <a:pt x="141883" y="87086"/>
                  <a:pt x="141883" y="87086"/>
                </a:cubicBezTo>
                <a:cubicBezTo>
                  <a:pt x="61268" y="167721"/>
                  <a:pt x="61268" y="167721"/>
                  <a:pt x="61268" y="167721"/>
                </a:cubicBezTo>
                <a:cubicBezTo>
                  <a:pt x="38695" y="145143"/>
                  <a:pt x="38695" y="145143"/>
                  <a:pt x="38695" y="145143"/>
                </a:cubicBezTo>
                <a:close/>
                <a:moveTo>
                  <a:pt x="77391" y="183848"/>
                </a:moveTo>
                <a:cubicBezTo>
                  <a:pt x="77391" y="183848"/>
                  <a:pt x="77391" y="183848"/>
                  <a:pt x="77391" y="183848"/>
                </a:cubicBezTo>
                <a:cubicBezTo>
                  <a:pt x="67717" y="174171"/>
                  <a:pt x="67717" y="174171"/>
                  <a:pt x="67717" y="174171"/>
                </a:cubicBezTo>
                <a:cubicBezTo>
                  <a:pt x="148332" y="93537"/>
                  <a:pt x="148332" y="93537"/>
                  <a:pt x="148332" y="93537"/>
                </a:cubicBezTo>
                <a:cubicBezTo>
                  <a:pt x="158006" y="103213"/>
                  <a:pt x="158006" y="103213"/>
                  <a:pt x="158006" y="103213"/>
                </a:cubicBezTo>
                <a:cubicBezTo>
                  <a:pt x="77391" y="183848"/>
                  <a:pt x="77391" y="183848"/>
                  <a:pt x="77391" y="183848"/>
                </a:cubicBezTo>
                <a:close/>
                <a:moveTo>
                  <a:pt x="187027" y="67733"/>
                </a:moveTo>
                <a:cubicBezTo>
                  <a:pt x="187027" y="67733"/>
                  <a:pt x="187027" y="67733"/>
                  <a:pt x="187027" y="67733"/>
                </a:cubicBezTo>
                <a:cubicBezTo>
                  <a:pt x="187027" y="67733"/>
                  <a:pt x="187027" y="67733"/>
                  <a:pt x="187027" y="67733"/>
                </a:cubicBezTo>
                <a:cubicBezTo>
                  <a:pt x="187027" y="70959"/>
                  <a:pt x="187027" y="74184"/>
                  <a:pt x="183803" y="77410"/>
                </a:cubicBezTo>
                <a:cubicBezTo>
                  <a:pt x="170904" y="90311"/>
                  <a:pt x="170904" y="90311"/>
                  <a:pt x="170904" y="90311"/>
                </a:cubicBezTo>
                <a:cubicBezTo>
                  <a:pt x="112861" y="35479"/>
                  <a:pt x="112861" y="35479"/>
                  <a:pt x="112861" y="35479"/>
                </a:cubicBezTo>
                <a:cubicBezTo>
                  <a:pt x="116086" y="35479"/>
                  <a:pt x="116086" y="35479"/>
                  <a:pt x="116086" y="35479"/>
                </a:cubicBezTo>
                <a:cubicBezTo>
                  <a:pt x="119311" y="29029"/>
                  <a:pt x="119311" y="29029"/>
                  <a:pt x="119311" y="29029"/>
                </a:cubicBezTo>
                <a:cubicBezTo>
                  <a:pt x="128984" y="22578"/>
                  <a:pt x="128984" y="22578"/>
                  <a:pt x="128984" y="22578"/>
                </a:cubicBezTo>
                <a:cubicBezTo>
                  <a:pt x="132209" y="19352"/>
                  <a:pt x="135434" y="16127"/>
                  <a:pt x="138658" y="16127"/>
                </a:cubicBezTo>
                <a:cubicBezTo>
                  <a:pt x="138658" y="16127"/>
                  <a:pt x="138658" y="16127"/>
                  <a:pt x="138658" y="16127"/>
                </a:cubicBezTo>
                <a:cubicBezTo>
                  <a:pt x="141883" y="16127"/>
                  <a:pt x="145107" y="19352"/>
                  <a:pt x="148332" y="22578"/>
                </a:cubicBezTo>
                <a:cubicBezTo>
                  <a:pt x="183803" y="58057"/>
                  <a:pt x="183803" y="58057"/>
                  <a:pt x="183803" y="58057"/>
                </a:cubicBezTo>
                <a:cubicBezTo>
                  <a:pt x="187027" y="58057"/>
                  <a:pt x="187027" y="64508"/>
                  <a:pt x="187027" y="67733"/>
                </a:cubicBezTo>
                <a:cubicBezTo>
                  <a:pt x="187027" y="67733"/>
                  <a:pt x="187027" y="67733"/>
                  <a:pt x="187027" y="677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grpSp>
        <p:nvGrpSpPr>
          <p:cNvPr id="17471" name="Group 63"/>
          <p:cNvGrpSpPr/>
          <p:nvPr/>
        </p:nvGrpSpPr>
        <p:grpSpPr>
          <a:xfrm>
            <a:off x="4608513" y="1779588"/>
            <a:ext cx="4535487" cy="3054350"/>
            <a:chOff x="0" y="0"/>
            <a:chExt cx="2724" cy="1835"/>
          </a:xfrm>
        </p:grpSpPr>
        <p:sp>
          <p:nvSpPr>
            <p:cNvPr id="17472" name="Oval 64"/>
            <p:cNvSpPr/>
            <p:nvPr/>
          </p:nvSpPr>
          <p:spPr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0"/>
                    <a:shade val="46275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endParaRPr lang="zh-CN"/>
            </a:p>
          </p:txBody>
        </p:sp>
        <p:pic>
          <p:nvPicPr>
            <p:cNvPr id="17474" name="Picture 66"/>
            <p:cNvPicPr/>
            <p:nvPr/>
          </p:nvPicPr>
          <p:blipFill>
            <a:blip r:embed="rId3"/>
            <a:stretch/>
          </p:blipFill>
          <p:spPr>
            <a:xfrm>
              <a:off x="240" y="0"/>
              <a:ext cx="2246" cy="18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76" name="Rectangle 68"/>
          <p:cNvSpPr/>
          <p:nvPr/>
        </p:nvSpPr>
        <p:spPr>
          <a:xfrm>
            <a:off x="1006475" y="3028950"/>
            <a:ext cx="3565588" cy="180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sz="1200" b="1">
                <a:solidFill>
                  <a:srgbClr val="002C42"/>
                </a:solidFill>
              </a:rPr>
              <a:t>   在这次疫情中，我有幸得到了不少空余时间可以看看小说，充实了我对书本和文字的渴望，每当读到一本好的小说，或者读到一部分有趣的剧情的时候，就想将这本书或者这部分的剧情安利给自己朋友，而在书友网这里，你可以自由自在地发表自己对书籍人物，或者小说剧情的看法，可以随时随地发表自己有关的感受，同时可以结识书友，一起讨论有关内容。</a:t>
            </a:r>
          </a:p>
        </p:txBody>
      </p:sp>
      <p:sp>
        <p:nvSpPr>
          <p:cNvPr id="17477" name="Freeform 69"/>
          <p:cNvSpPr/>
          <p:nvPr/>
        </p:nvSpPr>
        <p:spPr>
          <a:xfrm>
            <a:off x="561975" y="3028950"/>
            <a:ext cx="285750" cy="187325"/>
          </a:xfrm>
          <a:custGeom>
            <a:avLst/>
            <a:gdLst/>
            <a:ahLst/>
            <a:cxnLst/>
            <a:rect l="0" t="0" r="r" b="b"/>
            <a:pathLst>
              <a:path w="285750" h="187325">
                <a:moveTo>
                  <a:pt x="285750" y="172550"/>
                </a:moveTo>
                <a:cubicBezTo>
                  <a:pt x="285750" y="38520"/>
                  <a:pt x="285750" y="38520"/>
                  <a:pt x="285750" y="38520"/>
                </a:cubicBezTo>
                <a:cubicBezTo>
                  <a:pt x="285750" y="34827"/>
                  <a:pt x="282527" y="32188"/>
                  <a:pt x="278767" y="32188"/>
                </a:cubicBezTo>
                <a:cubicBezTo>
                  <a:pt x="274470" y="32188"/>
                  <a:pt x="274470" y="32188"/>
                  <a:pt x="274470" y="32188"/>
                </a:cubicBezTo>
                <a:cubicBezTo>
                  <a:pt x="271248" y="32188"/>
                  <a:pt x="268562" y="29550"/>
                  <a:pt x="268562" y="26384"/>
                </a:cubicBezTo>
                <a:cubicBezTo>
                  <a:pt x="268562" y="14775"/>
                  <a:pt x="268562" y="14775"/>
                  <a:pt x="268562" y="14775"/>
                </a:cubicBezTo>
                <a:cubicBezTo>
                  <a:pt x="268562" y="11609"/>
                  <a:pt x="266414" y="8970"/>
                  <a:pt x="263191" y="8443"/>
                </a:cubicBezTo>
                <a:cubicBezTo>
                  <a:pt x="219147" y="0"/>
                  <a:pt x="178862" y="528"/>
                  <a:pt x="148246" y="21635"/>
                </a:cubicBezTo>
                <a:cubicBezTo>
                  <a:pt x="142875" y="25328"/>
                  <a:pt x="142338" y="25328"/>
                  <a:pt x="136967" y="21635"/>
                </a:cubicBezTo>
                <a:cubicBezTo>
                  <a:pt x="106351" y="528"/>
                  <a:pt x="66603" y="0"/>
                  <a:pt x="22022" y="8443"/>
                </a:cubicBezTo>
                <a:cubicBezTo>
                  <a:pt x="18799" y="8970"/>
                  <a:pt x="16651" y="11609"/>
                  <a:pt x="16651" y="14775"/>
                </a:cubicBezTo>
                <a:cubicBezTo>
                  <a:pt x="16651" y="26384"/>
                  <a:pt x="16651" y="26384"/>
                  <a:pt x="16651" y="26384"/>
                </a:cubicBezTo>
                <a:cubicBezTo>
                  <a:pt x="16651" y="29550"/>
                  <a:pt x="13965" y="32188"/>
                  <a:pt x="10742" y="32188"/>
                </a:cubicBezTo>
                <a:cubicBezTo>
                  <a:pt x="6445" y="32188"/>
                  <a:pt x="6445" y="32188"/>
                  <a:pt x="6445" y="32188"/>
                </a:cubicBezTo>
                <a:cubicBezTo>
                  <a:pt x="2686" y="32188"/>
                  <a:pt x="0" y="34827"/>
                  <a:pt x="0" y="38520"/>
                </a:cubicBezTo>
                <a:cubicBezTo>
                  <a:pt x="0" y="172550"/>
                  <a:pt x="0" y="172550"/>
                  <a:pt x="0" y="172550"/>
                </a:cubicBezTo>
                <a:cubicBezTo>
                  <a:pt x="0" y="176244"/>
                  <a:pt x="3223" y="179410"/>
                  <a:pt x="6445" y="179410"/>
                </a:cubicBezTo>
                <a:cubicBezTo>
                  <a:pt x="121927" y="179410"/>
                  <a:pt x="121927" y="179410"/>
                  <a:pt x="121927" y="179410"/>
                </a:cubicBezTo>
                <a:cubicBezTo>
                  <a:pt x="124076" y="179410"/>
                  <a:pt x="125687" y="180993"/>
                  <a:pt x="125687" y="183104"/>
                </a:cubicBezTo>
                <a:cubicBezTo>
                  <a:pt x="125687" y="185214"/>
                  <a:pt x="127298" y="187325"/>
                  <a:pt x="129447" y="187325"/>
                </a:cubicBezTo>
                <a:cubicBezTo>
                  <a:pt x="155766" y="187325"/>
                  <a:pt x="155766" y="187325"/>
                  <a:pt x="155766" y="187325"/>
                </a:cubicBezTo>
                <a:cubicBezTo>
                  <a:pt x="157914" y="187325"/>
                  <a:pt x="159526" y="185214"/>
                  <a:pt x="159526" y="183104"/>
                </a:cubicBezTo>
                <a:cubicBezTo>
                  <a:pt x="159526" y="180993"/>
                  <a:pt x="161137" y="179410"/>
                  <a:pt x="163286" y="179410"/>
                </a:cubicBezTo>
                <a:cubicBezTo>
                  <a:pt x="278767" y="179410"/>
                  <a:pt x="278767" y="179410"/>
                  <a:pt x="278767" y="179410"/>
                </a:cubicBezTo>
                <a:cubicBezTo>
                  <a:pt x="282527" y="179410"/>
                  <a:pt x="285750" y="176244"/>
                  <a:pt x="285750" y="172550"/>
                </a:cubicBezTo>
                <a:close/>
                <a:moveTo>
                  <a:pt x="133207" y="166218"/>
                </a:moveTo>
                <a:cubicBezTo>
                  <a:pt x="105813" y="149332"/>
                  <a:pt x="70363" y="147749"/>
                  <a:pt x="32765" y="154081"/>
                </a:cubicBezTo>
                <a:cubicBezTo>
                  <a:pt x="29005" y="154609"/>
                  <a:pt x="25245" y="151443"/>
                  <a:pt x="25245" y="147749"/>
                </a:cubicBezTo>
                <a:cubicBezTo>
                  <a:pt x="25245" y="21107"/>
                  <a:pt x="25245" y="21107"/>
                  <a:pt x="25245" y="21107"/>
                </a:cubicBezTo>
                <a:cubicBezTo>
                  <a:pt x="25245" y="17941"/>
                  <a:pt x="27930" y="15303"/>
                  <a:pt x="31153" y="14775"/>
                </a:cubicBezTo>
                <a:cubicBezTo>
                  <a:pt x="70363" y="7915"/>
                  <a:pt x="106888" y="10554"/>
                  <a:pt x="133207" y="30078"/>
                </a:cubicBezTo>
                <a:cubicBezTo>
                  <a:pt x="136430" y="32716"/>
                  <a:pt x="138578" y="36410"/>
                  <a:pt x="138578" y="40631"/>
                </a:cubicBezTo>
                <a:cubicBezTo>
                  <a:pt x="138578" y="163580"/>
                  <a:pt x="138578" y="163580"/>
                  <a:pt x="138578" y="163580"/>
                </a:cubicBezTo>
                <a:cubicBezTo>
                  <a:pt x="138578" y="166218"/>
                  <a:pt x="135355" y="167801"/>
                  <a:pt x="133207" y="166218"/>
                </a:cubicBezTo>
                <a:close/>
                <a:moveTo>
                  <a:pt x="152006" y="166218"/>
                </a:moveTo>
                <a:cubicBezTo>
                  <a:pt x="179399" y="149332"/>
                  <a:pt x="214850" y="147749"/>
                  <a:pt x="252448" y="154081"/>
                </a:cubicBezTo>
                <a:cubicBezTo>
                  <a:pt x="256745" y="154609"/>
                  <a:pt x="259968" y="151443"/>
                  <a:pt x="259968" y="147749"/>
                </a:cubicBezTo>
                <a:cubicBezTo>
                  <a:pt x="259968" y="21107"/>
                  <a:pt x="259968" y="21107"/>
                  <a:pt x="259968" y="21107"/>
                </a:cubicBezTo>
                <a:cubicBezTo>
                  <a:pt x="259968" y="17941"/>
                  <a:pt x="257820" y="15303"/>
                  <a:pt x="254597" y="14775"/>
                </a:cubicBezTo>
                <a:cubicBezTo>
                  <a:pt x="214850" y="7915"/>
                  <a:pt x="178862" y="10554"/>
                  <a:pt x="152543" y="30078"/>
                </a:cubicBezTo>
                <a:cubicBezTo>
                  <a:pt x="148783" y="32716"/>
                  <a:pt x="147172" y="36410"/>
                  <a:pt x="147172" y="40631"/>
                </a:cubicBezTo>
                <a:cubicBezTo>
                  <a:pt x="147172" y="163580"/>
                  <a:pt x="147172" y="163580"/>
                  <a:pt x="147172" y="163580"/>
                </a:cubicBezTo>
                <a:cubicBezTo>
                  <a:pt x="147172" y="166218"/>
                  <a:pt x="149858" y="167801"/>
                  <a:pt x="152006" y="166218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0" name="Line 3"/>
          <p:cNvSpPr/>
          <p:nvPr/>
        </p:nvSpPr>
        <p:spPr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</p:spPr>
        <p:txBody>
          <a:bodyPr/>
          <a:lstStyle/>
          <a:p>
            <a:endParaRPr lang="zh-CN"/>
          </a:p>
        </p:txBody>
      </p:sp>
      <p:sp>
        <p:nvSpPr>
          <p:cNvPr id="31" name="Text Box 4"/>
          <p:cNvSpPr txBox="1"/>
          <p:nvPr/>
        </p:nvSpPr>
        <p:spPr>
          <a:xfrm>
            <a:off x="231775" y="266700"/>
            <a:ext cx="2385405" cy="369332"/>
          </a:xfrm>
          <a:prstGeom prst="rect">
            <a:avLst/>
          </a:prstGeom>
          <a:noFill/>
          <a:ln>
            <a:noFill/>
          </a:ln>
        </p:spPr>
        <p:txBody>
          <a:bodyPr wrap="none" lIns="0"/>
          <a:lstStyle/>
          <a:p>
            <a:pPr>
              <a:buFont typeface="Arial" charset="0"/>
              <a:buNone/>
            </a:pPr>
            <a:r>
              <a:rPr lang="zh-CN" b="1">
                <a:solidFill>
                  <a:srgbClr val="002C42"/>
                </a:solidFill>
                <a:latin typeface="微软雅黑"/>
                <a:ea typeface="微软雅黑"/>
              </a:rPr>
              <a:t>项目缘由</a:t>
            </a:r>
          </a:p>
        </p:txBody>
      </p:sp>
      <p:sp>
        <p:nvSpPr>
          <p:cNvPr id="32" name="Text Box 5"/>
          <p:cNvSpPr txBox="1"/>
          <p:nvPr/>
        </p:nvSpPr>
        <p:spPr>
          <a:xfrm>
            <a:off x="2617180" y="426168"/>
            <a:ext cx="1871663" cy="214312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buFont typeface="Arial" charset="0"/>
              <a:buNone/>
            </a:pPr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pic>
        <p:nvPicPr>
          <p:cNvPr id="29" name="图片 28"/>
          <p:cNvPicPr/>
          <p:nvPr/>
        </p:nvPicPr>
        <p:blipFill>
          <a:blip r:embed="rId4"/>
          <a:stretch/>
        </p:blipFill>
        <p:spPr>
          <a:xfrm>
            <a:off x="5152959" y="1933456"/>
            <a:ext cx="3449924" cy="2069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>
          <a:xfrm>
            <a:off x="0" y="2104333"/>
            <a:ext cx="6038850" cy="1225494"/>
          </a:xfrm>
          <a:custGeom>
            <a:avLst/>
            <a:gdLst/>
            <a:ahLst/>
            <a:cxnLst/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rgbClr val="002C42"/>
            </a:solidFill>
            <a:prstDash val="dash"/>
            <a:miter/>
          </a:ln>
        </p:spPr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54436" y="2523719"/>
            <a:ext cx="849821" cy="635481"/>
            <a:chOff x="6054436" y="2405136"/>
            <a:chExt cx="849821" cy="635481"/>
          </a:xfrm>
        </p:grpSpPr>
        <p:sp>
          <p:nvSpPr>
            <p:cNvPr id="8" name="Freeform 133"/>
            <p:cNvSpPr/>
            <p:nvPr/>
          </p:nvSpPr>
          <p:spPr>
            <a:xfrm rot="2700000" flipH="1">
              <a:off x="6116557" y="2789035"/>
              <a:ext cx="189461" cy="313703"/>
            </a:xfrm>
            <a:custGeom>
              <a:avLst/>
              <a:gdLst/>
              <a:ahLst/>
              <a:cxnLst/>
              <a:rect l="0" t="0" r="r" b="b"/>
              <a:pathLst>
                <a:path w="189461" h="313703">
                  <a:moveTo>
                    <a:pt x="954" y="127576"/>
                  </a:moveTo>
                  <a:cubicBezTo>
                    <a:pt x="954" y="127100"/>
                    <a:pt x="0" y="125672"/>
                    <a:pt x="0" y="127576"/>
                  </a:cubicBezTo>
                  <a:cubicBezTo>
                    <a:pt x="0" y="127576"/>
                    <a:pt x="0" y="127576"/>
                    <a:pt x="0" y="127576"/>
                  </a:cubicBezTo>
                  <a:cubicBezTo>
                    <a:pt x="0" y="128052"/>
                    <a:pt x="954" y="128528"/>
                    <a:pt x="1432" y="129004"/>
                  </a:cubicBezTo>
                  <a:cubicBezTo>
                    <a:pt x="1432" y="130908"/>
                    <a:pt x="1909" y="132336"/>
                    <a:pt x="1909" y="134240"/>
                  </a:cubicBezTo>
                  <a:cubicBezTo>
                    <a:pt x="2386" y="134716"/>
                    <a:pt x="2386" y="134716"/>
                    <a:pt x="2386" y="135192"/>
                  </a:cubicBezTo>
                  <a:cubicBezTo>
                    <a:pt x="4772" y="159470"/>
                    <a:pt x="11931" y="181367"/>
                    <a:pt x="22907" y="198980"/>
                  </a:cubicBezTo>
                  <a:cubicBezTo>
                    <a:pt x="10976" y="179463"/>
                    <a:pt x="17658" y="142333"/>
                    <a:pt x="43905" y="138048"/>
                  </a:cubicBezTo>
                  <a:cubicBezTo>
                    <a:pt x="75403" y="133288"/>
                    <a:pt x="80652" y="189936"/>
                    <a:pt x="82084" y="209929"/>
                  </a:cubicBezTo>
                  <a:cubicBezTo>
                    <a:pt x="83038" y="230398"/>
                    <a:pt x="69199" y="248011"/>
                    <a:pt x="69199" y="268480"/>
                  </a:cubicBezTo>
                  <a:cubicBezTo>
                    <a:pt x="69199" y="291806"/>
                    <a:pt x="81129" y="310847"/>
                    <a:pt x="95924" y="313703"/>
                  </a:cubicBezTo>
                  <a:cubicBezTo>
                    <a:pt x="89242" y="312275"/>
                    <a:pt x="83038" y="293234"/>
                    <a:pt x="82084" y="287521"/>
                  </a:cubicBezTo>
                  <a:cubicBezTo>
                    <a:pt x="80175" y="276097"/>
                    <a:pt x="83516" y="262292"/>
                    <a:pt x="86856" y="251343"/>
                  </a:cubicBezTo>
                  <a:cubicBezTo>
                    <a:pt x="90674" y="238490"/>
                    <a:pt x="100696" y="229922"/>
                    <a:pt x="109286" y="219925"/>
                  </a:cubicBezTo>
                  <a:cubicBezTo>
                    <a:pt x="117876" y="209453"/>
                    <a:pt x="125035" y="197076"/>
                    <a:pt x="129807" y="183747"/>
                  </a:cubicBezTo>
                  <a:cubicBezTo>
                    <a:pt x="131239" y="179939"/>
                    <a:pt x="132670" y="176131"/>
                    <a:pt x="133625" y="172322"/>
                  </a:cubicBezTo>
                  <a:cubicBezTo>
                    <a:pt x="135534" y="199932"/>
                    <a:pt x="146510" y="230398"/>
                    <a:pt x="146510" y="230398"/>
                  </a:cubicBezTo>
                  <a:cubicBezTo>
                    <a:pt x="142692" y="208025"/>
                    <a:pt x="155100" y="193268"/>
                    <a:pt x="155100" y="193268"/>
                  </a:cubicBezTo>
                  <a:cubicBezTo>
                    <a:pt x="189461" y="138524"/>
                    <a:pt x="176576" y="94254"/>
                    <a:pt x="176576" y="94254"/>
                  </a:cubicBezTo>
                  <a:cubicBezTo>
                    <a:pt x="167508" y="40462"/>
                    <a:pt x="132193" y="0"/>
                    <a:pt x="90197" y="0"/>
                  </a:cubicBezTo>
                  <a:cubicBezTo>
                    <a:pt x="41519" y="0"/>
                    <a:pt x="1432" y="54267"/>
                    <a:pt x="1432" y="120911"/>
                  </a:cubicBezTo>
                  <a:cubicBezTo>
                    <a:pt x="1432" y="122815"/>
                    <a:pt x="954" y="125196"/>
                    <a:pt x="954" y="127576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4"/>
            <p:cNvSpPr/>
            <p:nvPr/>
          </p:nvSpPr>
          <p:spPr>
            <a:xfrm rot="2700000" flipH="1">
              <a:off x="6176406" y="2803550"/>
              <a:ext cx="154413" cy="197568"/>
            </a:xfrm>
            <a:custGeom>
              <a:avLst/>
              <a:gdLst/>
              <a:ahLst/>
              <a:cxnLst/>
              <a:rect l="0" t="0" r="r" b="b"/>
              <a:pathLst>
                <a:path w="154413" h="197568">
                  <a:moveTo>
                    <a:pt x="73394" y="0"/>
                  </a:moveTo>
                  <a:cubicBezTo>
                    <a:pt x="107231" y="0"/>
                    <a:pt x="137256" y="34753"/>
                    <a:pt x="144881" y="81884"/>
                  </a:cubicBezTo>
                  <a:cubicBezTo>
                    <a:pt x="145358" y="82836"/>
                    <a:pt x="145358" y="82836"/>
                    <a:pt x="145358" y="82836"/>
                  </a:cubicBezTo>
                  <a:cubicBezTo>
                    <a:pt x="145358" y="83788"/>
                    <a:pt x="145358" y="83788"/>
                    <a:pt x="145358" y="83788"/>
                  </a:cubicBezTo>
                  <a:cubicBezTo>
                    <a:pt x="145835" y="85216"/>
                    <a:pt x="154413" y="118065"/>
                    <a:pt x="131537" y="160911"/>
                  </a:cubicBezTo>
                  <a:cubicBezTo>
                    <a:pt x="131537" y="159483"/>
                    <a:pt x="122005" y="125206"/>
                    <a:pt x="121529" y="124254"/>
                  </a:cubicBezTo>
                  <a:cubicBezTo>
                    <a:pt x="122005" y="128538"/>
                    <a:pt x="111997" y="139012"/>
                    <a:pt x="109614" y="143772"/>
                  </a:cubicBezTo>
                  <a:cubicBezTo>
                    <a:pt x="99606" y="160911"/>
                    <a:pt x="94364" y="180430"/>
                    <a:pt x="81019" y="196140"/>
                  </a:cubicBezTo>
                  <a:cubicBezTo>
                    <a:pt x="80543" y="196616"/>
                    <a:pt x="80066" y="197092"/>
                    <a:pt x="79589" y="197568"/>
                  </a:cubicBezTo>
                  <a:cubicBezTo>
                    <a:pt x="79589" y="196616"/>
                    <a:pt x="79589" y="195664"/>
                    <a:pt x="79589" y="194712"/>
                  </a:cubicBezTo>
                  <a:cubicBezTo>
                    <a:pt x="75777" y="123778"/>
                    <a:pt x="50994" y="108543"/>
                    <a:pt x="30978" y="108543"/>
                  </a:cubicBezTo>
                  <a:cubicBezTo>
                    <a:pt x="29072" y="108543"/>
                    <a:pt x="27165" y="109019"/>
                    <a:pt x="24782" y="109019"/>
                  </a:cubicBezTo>
                  <a:cubicBezTo>
                    <a:pt x="15727" y="110448"/>
                    <a:pt x="7149" y="115208"/>
                    <a:pt x="953" y="121873"/>
                  </a:cubicBezTo>
                  <a:cubicBezTo>
                    <a:pt x="953" y="120921"/>
                    <a:pt x="477" y="120445"/>
                    <a:pt x="477" y="119493"/>
                  </a:cubicBezTo>
                  <a:cubicBezTo>
                    <a:pt x="477" y="118541"/>
                    <a:pt x="477" y="118541"/>
                    <a:pt x="477" y="118541"/>
                  </a:cubicBezTo>
                  <a:cubicBezTo>
                    <a:pt x="477" y="117113"/>
                    <a:pt x="477" y="115208"/>
                    <a:pt x="0" y="113780"/>
                  </a:cubicBezTo>
                  <a:cubicBezTo>
                    <a:pt x="0" y="113780"/>
                    <a:pt x="0" y="112352"/>
                    <a:pt x="0" y="112352"/>
                  </a:cubicBezTo>
                  <a:cubicBezTo>
                    <a:pt x="0" y="109972"/>
                    <a:pt x="0" y="108067"/>
                    <a:pt x="0" y="106163"/>
                  </a:cubicBezTo>
                  <a:cubicBezTo>
                    <a:pt x="0" y="47607"/>
                    <a:pt x="32884" y="0"/>
                    <a:pt x="7339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5"/>
            <p:cNvSpPr/>
            <p:nvPr/>
          </p:nvSpPr>
          <p:spPr>
            <a:xfrm rot="2700000" flipH="1">
              <a:off x="6216128" y="2815389"/>
              <a:ext cx="101140" cy="142811"/>
            </a:xfrm>
            <a:custGeom>
              <a:avLst/>
              <a:gdLst/>
              <a:ahLst/>
              <a:cxnLst/>
              <a:rect l="0" t="0" r="r" b="b"/>
              <a:pathLst>
                <a:path w="101140" h="142811">
                  <a:moveTo>
                    <a:pt x="20514" y="67597"/>
                  </a:moveTo>
                  <a:cubicBezTo>
                    <a:pt x="19083" y="67597"/>
                    <a:pt x="17652" y="67597"/>
                    <a:pt x="16221" y="67597"/>
                  </a:cubicBezTo>
                  <a:cubicBezTo>
                    <a:pt x="10019" y="68549"/>
                    <a:pt x="4771" y="71406"/>
                    <a:pt x="477" y="75690"/>
                  </a:cubicBezTo>
                  <a:cubicBezTo>
                    <a:pt x="477" y="75214"/>
                    <a:pt x="477" y="74738"/>
                    <a:pt x="477" y="74262"/>
                  </a:cubicBezTo>
                  <a:cubicBezTo>
                    <a:pt x="477" y="73786"/>
                    <a:pt x="477" y="73786"/>
                    <a:pt x="477" y="73786"/>
                  </a:cubicBezTo>
                  <a:cubicBezTo>
                    <a:pt x="0" y="72358"/>
                    <a:pt x="0" y="71406"/>
                    <a:pt x="0" y="70453"/>
                  </a:cubicBezTo>
                  <a:cubicBezTo>
                    <a:pt x="0" y="69501"/>
                    <a:pt x="0" y="69501"/>
                    <a:pt x="0" y="69501"/>
                  </a:cubicBezTo>
                  <a:cubicBezTo>
                    <a:pt x="0" y="68073"/>
                    <a:pt x="0" y="67121"/>
                    <a:pt x="0" y="66169"/>
                  </a:cubicBezTo>
                  <a:cubicBezTo>
                    <a:pt x="0" y="29514"/>
                    <a:pt x="21468" y="0"/>
                    <a:pt x="48185" y="0"/>
                  </a:cubicBezTo>
                  <a:cubicBezTo>
                    <a:pt x="70130" y="0"/>
                    <a:pt x="90167" y="21422"/>
                    <a:pt x="94938" y="50936"/>
                  </a:cubicBezTo>
                  <a:cubicBezTo>
                    <a:pt x="95415" y="51412"/>
                    <a:pt x="95415" y="51412"/>
                    <a:pt x="95415" y="51412"/>
                  </a:cubicBezTo>
                  <a:cubicBezTo>
                    <a:pt x="95415" y="51888"/>
                    <a:pt x="95415" y="51888"/>
                    <a:pt x="95415" y="51888"/>
                  </a:cubicBezTo>
                  <a:cubicBezTo>
                    <a:pt x="95892" y="52840"/>
                    <a:pt x="101140" y="73310"/>
                    <a:pt x="86351" y="99968"/>
                  </a:cubicBezTo>
                  <a:cubicBezTo>
                    <a:pt x="86351" y="99016"/>
                    <a:pt x="79672" y="78070"/>
                    <a:pt x="79672" y="77118"/>
                  </a:cubicBezTo>
                  <a:cubicBezTo>
                    <a:pt x="80149" y="79974"/>
                    <a:pt x="73470" y="86163"/>
                    <a:pt x="71561" y="89019"/>
                  </a:cubicBezTo>
                  <a:cubicBezTo>
                    <a:pt x="65359" y="99968"/>
                    <a:pt x="60112" y="130910"/>
                    <a:pt x="57726" y="142811"/>
                  </a:cubicBezTo>
                  <a:cubicBezTo>
                    <a:pt x="57726" y="142811"/>
                    <a:pt x="44845" y="63789"/>
                    <a:pt x="20514" y="67597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7"/>
            <p:cNvSpPr/>
            <p:nvPr/>
          </p:nvSpPr>
          <p:spPr>
            <a:xfrm rot="2700000" flipH="1">
              <a:off x="6219230" y="2554544"/>
              <a:ext cx="183510" cy="293579"/>
            </a:xfrm>
            <a:custGeom>
              <a:avLst/>
              <a:gdLst/>
              <a:ahLst/>
              <a:cxnLst/>
              <a:rect l="l" t="t" r="r" b="b"/>
              <a:pathLst>
                <a:path w="183510" h="293579">
                  <a:moveTo>
                    <a:pt x="91755" y="0"/>
                  </a:moveTo>
                  <a:cubicBezTo>
                    <a:pt x="142330" y="0"/>
                    <a:pt x="183510" y="42352"/>
                    <a:pt x="183510" y="93494"/>
                  </a:cubicBezTo>
                  <a:lnTo>
                    <a:pt x="183510" y="95851"/>
                  </a:lnTo>
                  <a:lnTo>
                    <a:pt x="183510" y="95851"/>
                  </a:lnTo>
                  <a:cubicBezTo>
                    <a:pt x="183510" y="166408"/>
                    <a:pt x="161746" y="228756"/>
                    <a:pt x="124695" y="282256"/>
                  </a:cubicBezTo>
                  <a:cubicBezTo>
                    <a:pt x="123521" y="283420"/>
                    <a:pt x="122933" y="284614"/>
                    <a:pt x="121759" y="285778"/>
                  </a:cubicBezTo>
                  <a:lnTo>
                    <a:pt x="121759" y="285778"/>
                  </a:lnTo>
                  <a:lnTo>
                    <a:pt x="121759" y="285778"/>
                  </a:lnTo>
                  <a:cubicBezTo>
                    <a:pt x="118217" y="288718"/>
                    <a:pt x="112326" y="298032"/>
                    <a:pt x="108216" y="291076"/>
                  </a:cubicBezTo>
                  <a:cubicBezTo>
                    <a:pt x="104105" y="284119"/>
                    <a:pt x="103114" y="262055"/>
                    <a:pt x="97040" y="244038"/>
                  </a:cubicBezTo>
                  <a:cubicBezTo>
                    <a:pt x="92929" y="219937"/>
                    <a:pt x="87057" y="199329"/>
                    <a:pt x="71752" y="182883"/>
                  </a:cubicBezTo>
                  <a:lnTo>
                    <a:pt x="71752" y="182301"/>
                  </a:lnTo>
                  <a:cubicBezTo>
                    <a:pt x="59402" y="169348"/>
                    <a:pt x="42941" y="159364"/>
                    <a:pt x="24700" y="155231"/>
                  </a:cubicBezTo>
                  <a:cubicBezTo>
                    <a:pt x="9414" y="138785"/>
                    <a:pt x="0" y="116430"/>
                    <a:pt x="0" y="92329"/>
                  </a:cubicBezTo>
                  <a:cubicBezTo>
                    <a:pt x="0" y="41158"/>
                    <a:pt x="41180" y="0"/>
                    <a:pt x="91755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7"/>
            <p:cNvSpPr/>
            <p:nvPr/>
          </p:nvSpPr>
          <p:spPr>
            <a:xfrm rot="2700000">
              <a:off x="6369742" y="2705056"/>
              <a:ext cx="183510" cy="293579"/>
            </a:xfrm>
            <a:custGeom>
              <a:avLst/>
              <a:gdLst/>
              <a:ahLst/>
              <a:cxnLst/>
              <a:rect l="l" t="t" r="r" b="b"/>
              <a:pathLst>
                <a:path w="183510" h="293579">
                  <a:moveTo>
                    <a:pt x="91755" y="0"/>
                  </a:moveTo>
                  <a:cubicBezTo>
                    <a:pt x="142330" y="0"/>
                    <a:pt x="183510" y="42352"/>
                    <a:pt x="183510" y="93494"/>
                  </a:cubicBezTo>
                  <a:lnTo>
                    <a:pt x="183510" y="95851"/>
                  </a:lnTo>
                  <a:lnTo>
                    <a:pt x="183510" y="95851"/>
                  </a:lnTo>
                  <a:cubicBezTo>
                    <a:pt x="183510" y="166408"/>
                    <a:pt x="161746" y="228756"/>
                    <a:pt x="124695" y="282256"/>
                  </a:cubicBezTo>
                  <a:cubicBezTo>
                    <a:pt x="123521" y="283420"/>
                    <a:pt x="122933" y="284614"/>
                    <a:pt x="121759" y="285778"/>
                  </a:cubicBezTo>
                  <a:lnTo>
                    <a:pt x="121759" y="285778"/>
                  </a:lnTo>
                  <a:lnTo>
                    <a:pt x="121759" y="285778"/>
                  </a:lnTo>
                  <a:cubicBezTo>
                    <a:pt x="118217" y="288718"/>
                    <a:pt x="112326" y="298032"/>
                    <a:pt x="108216" y="291076"/>
                  </a:cubicBezTo>
                  <a:cubicBezTo>
                    <a:pt x="104105" y="284119"/>
                    <a:pt x="103114" y="262055"/>
                    <a:pt x="97040" y="244038"/>
                  </a:cubicBezTo>
                  <a:cubicBezTo>
                    <a:pt x="92929" y="219937"/>
                    <a:pt x="87057" y="199329"/>
                    <a:pt x="71752" y="182883"/>
                  </a:cubicBezTo>
                  <a:lnTo>
                    <a:pt x="71752" y="182301"/>
                  </a:lnTo>
                  <a:cubicBezTo>
                    <a:pt x="59402" y="169348"/>
                    <a:pt x="42941" y="159364"/>
                    <a:pt x="24700" y="155231"/>
                  </a:cubicBezTo>
                  <a:cubicBezTo>
                    <a:pt x="9414" y="138785"/>
                    <a:pt x="0" y="116430"/>
                    <a:pt x="0" y="92329"/>
                  </a:cubicBezTo>
                  <a:cubicBezTo>
                    <a:pt x="0" y="41158"/>
                    <a:pt x="41180" y="0"/>
                    <a:pt x="91755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8"/>
            <p:cNvSpPr/>
            <p:nvPr/>
          </p:nvSpPr>
          <p:spPr>
            <a:xfrm rot="2700000">
              <a:off x="6407803" y="2259335"/>
              <a:ext cx="350653" cy="642255"/>
            </a:xfrm>
            <a:custGeom>
              <a:avLst/>
              <a:gdLst/>
              <a:ahLst/>
              <a:cxnLst/>
              <a:rect l="0" t="0" r="r" b="b"/>
              <a:pathLst>
                <a:path w="350653" h="642255">
                  <a:moveTo>
                    <a:pt x="175327" y="642255"/>
                  </a:moveTo>
                  <a:cubicBezTo>
                    <a:pt x="93547" y="642255"/>
                    <a:pt x="93547" y="642255"/>
                    <a:pt x="93547" y="642255"/>
                  </a:cubicBezTo>
                  <a:cubicBezTo>
                    <a:pt x="18239" y="484632"/>
                    <a:pt x="12355" y="301719"/>
                    <a:pt x="12355" y="301719"/>
                  </a:cubicBezTo>
                  <a:cubicBezTo>
                    <a:pt x="0" y="124687"/>
                    <a:pt x="175327" y="0"/>
                    <a:pt x="175327" y="0"/>
                  </a:cubicBezTo>
                  <a:cubicBezTo>
                    <a:pt x="175915" y="0"/>
                    <a:pt x="175915" y="0"/>
                    <a:pt x="175915" y="0"/>
                  </a:cubicBezTo>
                  <a:cubicBezTo>
                    <a:pt x="175915" y="0"/>
                    <a:pt x="350653" y="124687"/>
                    <a:pt x="338298" y="301719"/>
                  </a:cubicBezTo>
                  <a:cubicBezTo>
                    <a:pt x="338298" y="301719"/>
                    <a:pt x="333003" y="484632"/>
                    <a:pt x="257106" y="642255"/>
                  </a:cubicBezTo>
                  <a:lnTo>
                    <a:pt x="175327" y="642255"/>
                  </a:lnTo>
                  <a:close/>
                </a:path>
              </a:pathLst>
            </a:custGeom>
            <a:solidFill>
              <a:srgbClr val="BB2B1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13"/>
            <p:cNvSpPr/>
            <p:nvPr/>
          </p:nvSpPr>
          <p:spPr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16"/>
            <p:cNvSpPr/>
            <p:nvPr/>
          </p:nvSpPr>
          <p:spPr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19"/>
            <p:cNvSpPr/>
            <p:nvPr/>
          </p:nvSpPr>
          <p:spPr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76458" y="1732994"/>
            <a:ext cx="958136" cy="958133"/>
            <a:chOff x="304800" y="673100"/>
            <a:chExt cx="4000500" cy="4000500"/>
          </a:xfrm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0" spc="0" baseline="0">
                <a:solidFill>
                  <a:srgbClr val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>
              <a:noFill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0" spc="0" baseline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7297108" y="3079072"/>
            <a:ext cx="317357" cy="278329"/>
            <a:chOff x="3175" y="-1587"/>
            <a:chExt cx="490538" cy="430212"/>
          </a:xfrm>
          <a:solidFill>
            <a:srgbClr val="002C42"/>
          </a:solidFill>
        </p:grpSpPr>
        <p:sp>
          <p:nvSpPr>
            <p:cNvPr id="22" name="Freeform 175"/>
            <p:cNvSpPr/>
            <p:nvPr/>
          </p:nvSpPr>
          <p:spPr>
            <a:xfrm>
              <a:off x="3175" y="-1587"/>
              <a:ext cx="490538" cy="430212"/>
            </a:xfrm>
            <a:custGeom>
              <a:avLst/>
              <a:gdLst/>
              <a:ahLst/>
              <a:cxnLst/>
              <a:rect l="0" t="0" r="r" b="b"/>
              <a:pathLst>
                <a:path w="490538" h="430212">
                  <a:moveTo>
                    <a:pt x="490538" y="253518"/>
                  </a:moveTo>
                  <a:cubicBezTo>
                    <a:pt x="429221" y="23047"/>
                    <a:pt x="429221" y="23047"/>
                    <a:pt x="429221" y="23047"/>
                  </a:cubicBezTo>
                  <a:cubicBezTo>
                    <a:pt x="425388" y="7682"/>
                    <a:pt x="413891" y="0"/>
                    <a:pt x="398562" y="0"/>
                  </a:cubicBezTo>
                  <a:cubicBezTo>
                    <a:pt x="245269" y="0"/>
                    <a:pt x="245269" y="0"/>
                    <a:pt x="245269" y="0"/>
                  </a:cubicBezTo>
                  <a:cubicBezTo>
                    <a:pt x="91976" y="0"/>
                    <a:pt x="91976" y="0"/>
                    <a:pt x="91976" y="0"/>
                  </a:cubicBezTo>
                  <a:cubicBezTo>
                    <a:pt x="76647" y="0"/>
                    <a:pt x="65150" y="7682"/>
                    <a:pt x="61317" y="23047"/>
                  </a:cubicBezTo>
                  <a:cubicBezTo>
                    <a:pt x="0" y="253518"/>
                    <a:pt x="0" y="253518"/>
                    <a:pt x="0" y="253518"/>
                  </a:cubicBezTo>
                  <a:cubicBezTo>
                    <a:pt x="0" y="257359"/>
                    <a:pt x="0" y="257359"/>
                    <a:pt x="0" y="261200"/>
                  </a:cubicBezTo>
                  <a:cubicBezTo>
                    <a:pt x="0" y="368753"/>
                    <a:pt x="0" y="368753"/>
                    <a:pt x="0" y="368753"/>
                  </a:cubicBezTo>
                  <a:cubicBezTo>
                    <a:pt x="0" y="403324"/>
                    <a:pt x="26826" y="430212"/>
                    <a:pt x="61317" y="430212"/>
                  </a:cubicBezTo>
                  <a:cubicBezTo>
                    <a:pt x="429221" y="430212"/>
                    <a:pt x="429221" y="430212"/>
                    <a:pt x="429221" y="430212"/>
                  </a:cubicBezTo>
                  <a:cubicBezTo>
                    <a:pt x="463712" y="430212"/>
                    <a:pt x="490538" y="403324"/>
                    <a:pt x="490538" y="368753"/>
                  </a:cubicBezTo>
                  <a:cubicBezTo>
                    <a:pt x="490538" y="261200"/>
                    <a:pt x="490538" y="261200"/>
                    <a:pt x="490538" y="261200"/>
                  </a:cubicBezTo>
                  <a:cubicBezTo>
                    <a:pt x="490538" y="257359"/>
                    <a:pt x="490538" y="257359"/>
                    <a:pt x="490538" y="253518"/>
                  </a:cubicBezTo>
                  <a:close/>
                  <a:moveTo>
                    <a:pt x="459879" y="368753"/>
                  </a:moveTo>
                  <a:cubicBezTo>
                    <a:pt x="459879" y="384118"/>
                    <a:pt x="444550" y="399483"/>
                    <a:pt x="429221" y="399483"/>
                  </a:cubicBezTo>
                  <a:cubicBezTo>
                    <a:pt x="61317" y="399483"/>
                    <a:pt x="61317" y="399483"/>
                    <a:pt x="61317" y="399483"/>
                  </a:cubicBezTo>
                  <a:cubicBezTo>
                    <a:pt x="45988" y="399483"/>
                    <a:pt x="30659" y="384118"/>
                    <a:pt x="30659" y="368753"/>
                  </a:cubicBezTo>
                  <a:cubicBezTo>
                    <a:pt x="30659" y="261200"/>
                    <a:pt x="30659" y="261200"/>
                    <a:pt x="30659" y="261200"/>
                  </a:cubicBezTo>
                  <a:cubicBezTo>
                    <a:pt x="91976" y="30729"/>
                    <a:pt x="91976" y="30729"/>
                    <a:pt x="91976" y="30729"/>
                  </a:cubicBezTo>
                  <a:cubicBezTo>
                    <a:pt x="398562" y="30729"/>
                    <a:pt x="398562" y="30729"/>
                    <a:pt x="398562" y="30729"/>
                  </a:cubicBezTo>
                  <a:cubicBezTo>
                    <a:pt x="459879" y="261200"/>
                    <a:pt x="459879" y="261200"/>
                    <a:pt x="459879" y="261200"/>
                  </a:cubicBezTo>
                  <a:lnTo>
                    <a:pt x="459879" y="368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id-ID">
                <a:latin typeface="Arial"/>
                <a:ea typeface="宋体"/>
              </a:endParaRPr>
            </a:p>
          </p:txBody>
        </p:sp>
        <p:sp>
          <p:nvSpPr>
            <p:cNvPr id="23" name="Freeform 176"/>
            <p:cNvSpPr/>
            <p:nvPr/>
          </p:nvSpPr>
          <p:spPr>
            <a:xfrm>
              <a:off x="60325" y="58738"/>
              <a:ext cx="374650" cy="277812"/>
            </a:xfrm>
            <a:custGeom>
              <a:avLst/>
              <a:gdLst/>
              <a:ahLst/>
              <a:cxnLst/>
              <a:rect l="0" t="0" r="r" b="b"/>
              <a:pathLst>
                <a:path w="374650" h="277812">
                  <a:moveTo>
                    <a:pt x="305837" y="0"/>
                  </a:moveTo>
                  <a:cubicBezTo>
                    <a:pt x="68813" y="0"/>
                    <a:pt x="68813" y="0"/>
                    <a:pt x="68813" y="0"/>
                  </a:cubicBezTo>
                  <a:cubicBezTo>
                    <a:pt x="61167" y="0"/>
                    <a:pt x="57344" y="3859"/>
                    <a:pt x="53521" y="11576"/>
                  </a:cubicBezTo>
                  <a:cubicBezTo>
                    <a:pt x="0" y="196784"/>
                    <a:pt x="0" y="196784"/>
                    <a:pt x="0" y="196784"/>
                  </a:cubicBezTo>
                  <a:cubicBezTo>
                    <a:pt x="0" y="200642"/>
                    <a:pt x="0" y="204501"/>
                    <a:pt x="3823" y="208359"/>
                  </a:cubicBezTo>
                  <a:cubicBezTo>
                    <a:pt x="7646" y="212218"/>
                    <a:pt x="11469" y="216076"/>
                    <a:pt x="15292" y="216076"/>
                  </a:cubicBezTo>
                  <a:cubicBezTo>
                    <a:pt x="61167" y="216076"/>
                    <a:pt x="61167" y="216076"/>
                    <a:pt x="61167" y="216076"/>
                  </a:cubicBezTo>
                  <a:cubicBezTo>
                    <a:pt x="76459" y="216076"/>
                    <a:pt x="76459" y="216076"/>
                    <a:pt x="76459" y="216076"/>
                  </a:cubicBezTo>
                  <a:cubicBezTo>
                    <a:pt x="87928" y="216076"/>
                    <a:pt x="87928" y="216076"/>
                    <a:pt x="87928" y="216076"/>
                  </a:cubicBezTo>
                  <a:cubicBezTo>
                    <a:pt x="107043" y="262378"/>
                    <a:pt x="107043" y="262378"/>
                    <a:pt x="107043" y="262378"/>
                  </a:cubicBezTo>
                  <a:cubicBezTo>
                    <a:pt x="114689" y="270095"/>
                    <a:pt x="122335" y="277812"/>
                    <a:pt x="133804" y="277812"/>
                  </a:cubicBezTo>
                  <a:cubicBezTo>
                    <a:pt x="240846" y="277812"/>
                    <a:pt x="240846" y="277812"/>
                    <a:pt x="240846" y="277812"/>
                  </a:cubicBezTo>
                  <a:cubicBezTo>
                    <a:pt x="252315" y="277812"/>
                    <a:pt x="259961" y="270095"/>
                    <a:pt x="267607" y="262378"/>
                  </a:cubicBezTo>
                  <a:cubicBezTo>
                    <a:pt x="286722" y="216076"/>
                    <a:pt x="286722" y="216076"/>
                    <a:pt x="286722" y="216076"/>
                  </a:cubicBezTo>
                  <a:cubicBezTo>
                    <a:pt x="298191" y="216076"/>
                    <a:pt x="298191" y="216076"/>
                    <a:pt x="298191" y="216076"/>
                  </a:cubicBezTo>
                  <a:cubicBezTo>
                    <a:pt x="313483" y="216076"/>
                    <a:pt x="313483" y="216076"/>
                    <a:pt x="313483" y="216076"/>
                  </a:cubicBezTo>
                  <a:cubicBezTo>
                    <a:pt x="359358" y="216076"/>
                    <a:pt x="359358" y="216076"/>
                    <a:pt x="359358" y="216076"/>
                  </a:cubicBezTo>
                  <a:cubicBezTo>
                    <a:pt x="363181" y="216076"/>
                    <a:pt x="367004" y="212218"/>
                    <a:pt x="370827" y="208359"/>
                  </a:cubicBezTo>
                  <a:cubicBezTo>
                    <a:pt x="374650" y="204501"/>
                    <a:pt x="374650" y="200642"/>
                    <a:pt x="374650" y="196784"/>
                  </a:cubicBezTo>
                  <a:cubicBezTo>
                    <a:pt x="321129" y="11576"/>
                    <a:pt x="321129" y="11576"/>
                    <a:pt x="321129" y="11576"/>
                  </a:cubicBezTo>
                  <a:cubicBezTo>
                    <a:pt x="317306" y="3859"/>
                    <a:pt x="313483" y="0"/>
                    <a:pt x="305837" y="0"/>
                  </a:cubicBezTo>
                  <a:close/>
                  <a:moveTo>
                    <a:pt x="313483" y="185208"/>
                  </a:moveTo>
                  <a:cubicBezTo>
                    <a:pt x="286722" y="185208"/>
                    <a:pt x="286722" y="185208"/>
                    <a:pt x="286722" y="185208"/>
                  </a:cubicBezTo>
                  <a:cubicBezTo>
                    <a:pt x="275253" y="185208"/>
                    <a:pt x="267607" y="192925"/>
                    <a:pt x="259961" y="200642"/>
                  </a:cubicBezTo>
                  <a:cubicBezTo>
                    <a:pt x="240846" y="246944"/>
                    <a:pt x="240846" y="246944"/>
                    <a:pt x="240846" y="246944"/>
                  </a:cubicBezTo>
                  <a:cubicBezTo>
                    <a:pt x="133804" y="246944"/>
                    <a:pt x="133804" y="246944"/>
                    <a:pt x="133804" y="246944"/>
                  </a:cubicBezTo>
                  <a:cubicBezTo>
                    <a:pt x="114689" y="200642"/>
                    <a:pt x="114689" y="200642"/>
                    <a:pt x="114689" y="200642"/>
                  </a:cubicBezTo>
                  <a:cubicBezTo>
                    <a:pt x="107043" y="192925"/>
                    <a:pt x="99397" y="185208"/>
                    <a:pt x="87928" y="185208"/>
                  </a:cubicBezTo>
                  <a:cubicBezTo>
                    <a:pt x="61167" y="185208"/>
                    <a:pt x="61167" y="185208"/>
                    <a:pt x="61167" y="185208"/>
                  </a:cubicBezTo>
                  <a:cubicBezTo>
                    <a:pt x="22938" y="185208"/>
                    <a:pt x="22938" y="185208"/>
                    <a:pt x="22938" y="185208"/>
                  </a:cubicBezTo>
                  <a:cubicBezTo>
                    <a:pt x="68813" y="15434"/>
                    <a:pt x="68813" y="15434"/>
                    <a:pt x="68813" y="15434"/>
                  </a:cubicBezTo>
                  <a:cubicBezTo>
                    <a:pt x="305837" y="15434"/>
                    <a:pt x="305837" y="15434"/>
                    <a:pt x="305837" y="15434"/>
                  </a:cubicBezTo>
                  <a:cubicBezTo>
                    <a:pt x="351712" y="185208"/>
                    <a:pt x="351712" y="185208"/>
                    <a:pt x="351712" y="185208"/>
                  </a:cubicBezTo>
                  <a:lnTo>
                    <a:pt x="313483" y="1852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id-ID">
                <a:latin typeface="Arial"/>
                <a:ea typeface="宋体"/>
              </a:endParaRPr>
            </a:p>
          </p:txBody>
        </p:sp>
      </p:grpSp>
      <p:sp>
        <p:nvSpPr>
          <p:cNvPr id="24" name="Freeform 50"/>
          <p:cNvSpPr/>
          <p:nvPr/>
        </p:nvSpPr>
        <p:spPr>
          <a:xfrm>
            <a:off x="1311868" y="2670215"/>
            <a:ext cx="261823" cy="329775"/>
          </a:xfrm>
          <a:custGeom>
            <a:avLst/>
            <a:gdLst/>
            <a:ahLst/>
            <a:cxnLst/>
            <a:rect l="0" t="0" r="r" b="b"/>
            <a:pathLst>
              <a:path w="261823" h="329775">
                <a:moveTo>
                  <a:pt x="186874" y="134908"/>
                </a:moveTo>
                <a:lnTo>
                  <a:pt x="43970" y="134908"/>
                </a:lnTo>
                <a:lnTo>
                  <a:pt x="43970" y="155894"/>
                </a:lnTo>
                <a:lnTo>
                  <a:pt x="186874" y="155894"/>
                </a:lnTo>
                <a:lnTo>
                  <a:pt x="186874" y="134908"/>
                </a:lnTo>
                <a:close/>
                <a:moveTo>
                  <a:pt x="186874" y="94935"/>
                </a:moveTo>
                <a:lnTo>
                  <a:pt x="43970" y="94935"/>
                </a:lnTo>
                <a:lnTo>
                  <a:pt x="43970" y="114922"/>
                </a:lnTo>
                <a:lnTo>
                  <a:pt x="186874" y="114922"/>
                </a:lnTo>
                <a:lnTo>
                  <a:pt x="186874" y="94935"/>
                </a:lnTo>
                <a:close/>
                <a:moveTo>
                  <a:pt x="186874" y="53963"/>
                </a:moveTo>
                <a:lnTo>
                  <a:pt x="43970" y="53963"/>
                </a:lnTo>
                <a:lnTo>
                  <a:pt x="43970" y="74949"/>
                </a:lnTo>
                <a:lnTo>
                  <a:pt x="186874" y="74949"/>
                </a:lnTo>
                <a:lnTo>
                  <a:pt x="186874" y="53963"/>
                </a:lnTo>
                <a:close/>
                <a:moveTo>
                  <a:pt x="43970" y="195866"/>
                </a:moveTo>
                <a:lnTo>
                  <a:pt x="115922" y="195866"/>
                </a:lnTo>
                <a:lnTo>
                  <a:pt x="115922" y="175880"/>
                </a:lnTo>
                <a:lnTo>
                  <a:pt x="43970" y="175880"/>
                </a:lnTo>
                <a:lnTo>
                  <a:pt x="43970" y="195866"/>
                </a:lnTo>
                <a:close/>
                <a:moveTo>
                  <a:pt x="232843" y="28980"/>
                </a:moveTo>
                <a:lnTo>
                  <a:pt x="232843" y="0"/>
                </a:lnTo>
                <a:lnTo>
                  <a:pt x="0" y="0"/>
                </a:lnTo>
                <a:lnTo>
                  <a:pt x="0" y="300795"/>
                </a:lnTo>
                <a:lnTo>
                  <a:pt x="28980" y="300795"/>
                </a:lnTo>
                <a:lnTo>
                  <a:pt x="28980" y="329775"/>
                </a:lnTo>
                <a:lnTo>
                  <a:pt x="261823" y="329775"/>
                </a:lnTo>
                <a:lnTo>
                  <a:pt x="261823" y="28980"/>
                </a:lnTo>
                <a:lnTo>
                  <a:pt x="232843" y="28980"/>
                </a:lnTo>
                <a:close/>
                <a:moveTo>
                  <a:pt x="14990" y="285805"/>
                </a:moveTo>
                <a:lnTo>
                  <a:pt x="14990" y="15989"/>
                </a:lnTo>
                <a:lnTo>
                  <a:pt x="215854" y="15989"/>
                </a:lnTo>
                <a:lnTo>
                  <a:pt x="215854" y="215853"/>
                </a:lnTo>
                <a:lnTo>
                  <a:pt x="147900" y="215853"/>
                </a:lnTo>
                <a:lnTo>
                  <a:pt x="147900" y="285805"/>
                </a:lnTo>
                <a:lnTo>
                  <a:pt x="14990" y="285805"/>
                </a:lnTo>
                <a:close/>
                <a:moveTo>
                  <a:pt x="244834" y="314785"/>
                </a:moveTo>
                <a:lnTo>
                  <a:pt x="43970" y="314785"/>
                </a:lnTo>
                <a:lnTo>
                  <a:pt x="43970" y="300795"/>
                </a:lnTo>
                <a:lnTo>
                  <a:pt x="154895" y="300795"/>
                </a:lnTo>
                <a:lnTo>
                  <a:pt x="232843" y="224847"/>
                </a:lnTo>
                <a:lnTo>
                  <a:pt x="232843" y="44969"/>
                </a:lnTo>
                <a:lnTo>
                  <a:pt x="244834" y="44969"/>
                </a:lnTo>
                <a:lnTo>
                  <a:pt x="244834" y="314785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endParaRPr lang="ko-KR"/>
          </a:p>
        </p:txBody>
      </p:sp>
      <p:sp>
        <p:nvSpPr>
          <p:cNvPr id="25" name="Freeform 48"/>
          <p:cNvSpPr/>
          <p:nvPr/>
        </p:nvSpPr>
        <p:spPr>
          <a:xfrm>
            <a:off x="4046413" y="3409423"/>
            <a:ext cx="242125" cy="354280"/>
          </a:xfrm>
          <a:custGeom>
            <a:avLst/>
            <a:gdLst/>
            <a:ahLst/>
            <a:cxnLst/>
            <a:rect l="0" t="0" r="r" b="b"/>
            <a:pathLst>
              <a:path w="242125" h="354280">
                <a:moveTo>
                  <a:pt x="121063" y="49695"/>
                </a:moveTo>
                <a:cubicBezTo>
                  <a:pt x="124248" y="49695"/>
                  <a:pt x="127434" y="48092"/>
                  <a:pt x="127434" y="43283"/>
                </a:cubicBezTo>
                <a:cubicBezTo>
                  <a:pt x="127434" y="40077"/>
                  <a:pt x="124248" y="36871"/>
                  <a:pt x="121063" y="36871"/>
                </a:cubicBezTo>
                <a:cubicBezTo>
                  <a:pt x="74868" y="36871"/>
                  <a:pt x="36637" y="75345"/>
                  <a:pt x="36637" y="121834"/>
                </a:cubicBezTo>
                <a:cubicBezTo>
                  <a:pt x="36637" y="125040"/>
                  <a:pt x="39823" y="128246"/>
                  <a:pt x="43009" y="128246"/>
                </a:cubicBezTo>
                <a:cubicBezTo>
                  <a:pt x="46195" y="128246"/>
                  <a:pt x="49381" y="125040"/>
                  <a:pt x="49381" y="121834"/>
                </a:cubicBezTo>
                <a:cubicBezTo>
                  <a:pt x="49381" y="83360"/>
                  <a:pt x="81239" y="49695"/>
                  <a:pt x="121063" y="49695"/>
                </a:cubicBezTo>
                <a:close/>
                <a:moveTo>
                  <a:pt x="70089" y="307791"/>
                </a:moveTo>
                <a:cubicBezTo>
                  <a:pt x="71682" y="325425"/>
                  <a:pt x="71682" y="325425"/>
                  <a:pt x="71682" y="325425"/>
                </a:cubicBezTo>
                <a:cubicBezTo>
                  <a:pt x="71682" y="325425"/>
                  <a:pt x="76461" y="331837"/>
                  <a:pt x="89204" y="335043"/>
                </a:cubicBezTo>
                <a:cubicBezTo>
                  <a:pt x="90797" y="346265"/>
                  <a:pt x="90797" y="346265"/>
                  <a:pt x="90797" y="346265"/>
                </a:cubicBezTo>
                <a:cubicBezTo>
                  <a:pt x="90797" y="346265"/>
                  <a:pt x="97169" y="354280"/>
                  <a:pt x="121063" y="354280"/>
                </a:cubicBezTo>
                <a:cubicBezTo>
                  <a:pt x="144956" y="354280"/>
                  <a:pt x="151328" y="346265"/>
                  <a:pt x="151328" y="346265"/>
                </a:cubicBezTo>
                <a:cubicBezTo>
                  <a:pt x="152921" y="335043"/>
                  <a:pt x="152921" y="335043"/>
                  <a:pt x="152921" y="335043"/>
                </a:cubicBezTo>
                <a:cubicBezTo>
                  <a:pt x="165664" y="331837"/>
                  <a:pt x="168850" y="325425"/>
                  <a:pt x="168850" y="325425"/>
                </a:cubicBezTo>
                <a:cubicBezTo>
                  <a:pt x="172036" y="307791"/>
                  <a:pt x="172036" y="307791"/>
                  <a:pt x="172036" y="307791"/>
                </a:cubicBezTo>
                <a:cubicBezTo>
                  <a:pt x="156107" y="312600"/>
                  <a:pt x="138585" y="315806"/>
                  <a:pt x="121063" y="315806"/>
                </a:cubicBezTo>
                <a:cubicBezTo>
                  <a:pt x="101947" y="315806"/>
                  <a:pt x="86018" y="312600"/>
                  <a:pt x="70089" y="307791"/>
                </a:cubicBezTo>
                <a:close/>
                <a:moveTo>
                  <a:pt x="65310" y="272523"/>
                </a:moveTo>
                <a:cubicBezTo>
                  <a:pt x="66903" y="291760"/>
                  <a:pt x="66903" y="291760"/>
                  <a:pt x="66903" y="291760"/>
                </a:cubicBezTo>
                <a:cubicBezTo>
                  <a:pt x="82832" y="298172"/>
                  <a:pt x="101947" y="301378"/>
                  <a:pt x="121063" y="301378"/>
                </a:cubicBezTo>
                <a:cubicBezTo>
                  <a:pt x="140178" y="301378"/>
                  <a:pt x="157700" y="298172"/>
                  <a:pt x="173629" y="291760"/>
                </a:cubicBezTo>
                <a:cubicBezTo>
                  <a:pt x="176815" y="272523"/>
                  <a:pt x="176815" y="272523"/>
                  <a:pt x="176815" y="272523"/>
                </a:cubicBezTo>
                <a:cubicBezTo>
                  <a:pt x="159293" y="278935"/>
                  <a:pt x="141771" y="283745"/>
                  <a:pt x="121063" y="283745"/>
                </a:cubicBezTo>
                <a:cubicBezTo>
                  <a:pt x="100354" y="283745"/>
                  <a:pt x="81239" y="278935"/>
                  <a:pt x="65310" y="272523"/>
                </a:cubicBezTo>
                <a:close/>
                <a:moveTo>
                  <a:pt x="121063" y="0"/>
                </a:moveTo>
                <a:cubicBezTo>
                  <a:pt x="54160" y="0"/>
                  <a:pt x="0" y="54505"/>
                  <a:pt x="0" y="121834"/>
                </a:cubicBezTo>
                <a:cubicBezTo>
                  <a:pt x="0" y="166720"/>
                  <a:pt x="23894" y="205194"/>
                  <a:pt x="57345" y="226034"/>
                </a:cubicBezTo>
                <a:cubicBezTo>
                  <a:pt x="62124" y="256492"/>
                  <a:pt x="62124" y="256492"/>
                  <a:pt x="62124" y="256492"/>
                </a:cubicBezTo>
                <a:cubicBezTo>
                  <a:pt x="79646" y="264508"/>
                  <a:pt x="100354" y="269317"/>
                  <a:pt x="121063" y="269317"/>
                </a:cubicBezTo>
                <a:cubicBezTo>
                  <a:pt x="141771" y="269317"/>
                  <a:pt x="162479" y="264508"/>
                  <a:pt x="180001" y="256492"/>
                </a:cubicBezTo>
                <a:cubicBezTo>
                  <a:pt x="183187" y="226034"/>
                  <a:pt x="183187" y="226034"/>
                  <a:pt x="183187" y="226034"/>
                </a:cubicBezTo>
                <a:cubicBezTo>
                  <a:pt x="218231" y="205194"/>
                  <a:pt x="242125" y="166720"/>
                  <a:pt x="242125" y="121834"/>
                </a:cubicBezTo>
                <a:cubicBezTo>
                  <a:pt x="242125" y="54505"/>
                  <a:pt x="187965" y="0"/>
                  <a:pt x="121063" y="0"/>
                </a:cubicBezTo>
                <a:close/>
                <a:moveTo>
                  <a:pt x="165664" y="211606"/>
                </a:moveTo>
                <a:cubicBezTo>
                  <a:pt x="162479" y="240462"/>
                  <a:pt x="162479" y="240462"/>
                  <a:pt x="162479" y="240462"/>
                </a:cubicBezTo>
                <a:cubicBezTo>
                  <a:pt x="162479" y="240462"/>
                  <a:pt x="151328" y="246874"/>
                  <a:pt x="121063" y="246874"/>
                </a:cubicBezTo>
                <a:cubicBezTo>
                  <a:pt x="90797" y="246874"/>
                  <a:pt x="79646" y="240462"/>
                  <a:pt x="79646" y="240462"/>
                </a:cubicBezTo>
                <a:cubicBezTo>
                  <a:pt x="76461" y="211606"/>
                  <a:pt x="76461" y="211606"/>
                  <a:pt x="76461" y="211606"/>
                </a:cubicBezTo>
                <a:cubicBezTo>
                  <a:pt x="43009" y="195575"/>
                  <a:pt x="20708" y="161911"/>
                  <a:pt x="20708" y="121834"/>
                </a:cubicBezTo>
                <a:cubicBezTo>
                  <a:pt x="20708" y="67329"/>
                  <a:pt x="65310" y="22443"/>
                  <a:pt x="121063" y="22443"/>
                </a:cubicBezTo>
                <a:cubicBezTo>
                  <a:pt x="175222" y="22443"/>
                  <a:pt x="221417" y="67329"/>
                  <a:pt x="221417" y="121834"/>
                </a:cubicBezTo>
                <a:cubicBezTo>
                  <a:pt x="221417" y="161911"/>
                  <a:pt x="197523" y="195575"/>
                  <a:pt x="165664" y="211606"/>
                </a:cubicBezTo>
                <a:close/>
                <a:moveTo>
                  <a:pt x="148142" y="166720"/>
                </a:moveTo>
                <a:cubicBezTo>
                  <a:pt x="121063" y="118628"/>
                  <a:pt x="121063" y="118628"/>
                  <a:pt x="121063" y="118628"/>
                </a:cubicBezTo>
                <a:cubicBezTo>
                  <a:pt x="93983" y="166720"/>
                  <a:pt x="93983" y="166720"/>
                  <a:pt x="93983" y="166720"/>
                </a:cubicBezTo>
                <a:cubicBezTo>
                  <a:pt x="82832" y="142674"/>
                  <a:pt x="82832" y="142674"/>
                  <a:pt x="82832" y="142674"/>
                </a:cubicBezTo>
                <a:cubicBezTo>
                  <a:pt x="65310" y="150689"/>
                  <a:pt x="65310" y="150689"/>
                  <a:pt x="65310" y="150689"/>
                </a:cubicBezTo>
                <a:cubicBezTo>
                  <a:pt x="92390" y="210003"/>
                  <a:pt x="92390" y="210003"/>
                  <a:pt x="92390" y="210003"/>
                </a:cubicBezTo>
                <a:cubicBezTo>
                  <a:pt x="121063" y="157102"/>
                  <a:pt x="121063" y="157102"/>
                  <a:pt x="121063" y="157102"/>
                </a:cubicBezTo>
                <a:cubicBezTo>
                  <a:pt x="149735" y="210003"/>
                  <a:pt x="149735" y="210003"/>
                  <a:pt x="149735" y="210003"/>
                </a:cubicBezTo>
                <a:cubicBezTo>
                  <a:pt x="176815" y="150689"/>
                  <a:pt x="176815" y="150689"/>
                  <a:pt x="176815" y="150689"/>
                </a:cubicBezTo>
                <a:cubicBezTo>
                  <a:pt x="159293" y="142674"/>
                  <a:pt x="159293" y="142674"/>
                  <a:pt x="159293" y="142674"/>
                </a:cubicBezTo>
                <a:lnTo>
                  <a:pt x="148142" y="166720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endParaRPr lang="ko-KR"/>
          </a:p>
        </p:txBody>
      </p:sp>
      <p:sp>
        <p:nvSpPr>
          <p:cNvPr id="30" name="TextBox 26"/>
          <p:cNvSpPr txBox="1"/>
          <p:nvPr/>
        </p:nvSpPr>
        <p:spPr>
          <a:xfrm>
            <a:off x="485701" y="3079072"/>
            <a:ext cx="1915874" cy="1149115"/>
          </a:xfrm>
          <a:prstGeom prst="rect">
            <a:avLst/>
          </a:prstGeom>
          <a:noFill/>
        </p:spPr>
        <p:txBody>
          <a:bodyPr wrap="square" lIns="68598" tIns="34299" rIns="68598" bIns="34299">
            <a:spAutoFit/>
          </a:bodyPr>
          <a:lstStyle/>
          <a:p>
            <a:pPr marL="0" lvl="0" indent="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kern="0" dirty="0">
                <a:solidFill>
                  <a:srgbClr val="002C42"/>
                </a:solidFill>
                <a:latin typeface="微软雅黑"/>
                <a:ea typeface="微软雅黑"/>
              </a:rPr>
              <a:t>读书心得</a:t>
            </a:r>
            <a:endParaRPr lang="en-US" sz="1300" kern="0" dirty="0">
              <a:solidFill>
                <a:srgbClr val="002C42"/>
              </a:solidFill>
              <a:latin typeface="微软雅黑"/>
              <a:ea typeface="微软雅黑"/>
            </a:endParaRPr>
          </a:p>
          <a:p>
            <a:pPr marL="0" lvl="0" indent="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kern="0" dirty="0">
                <a:solidFill>
                  <a:srgbClr val="002C42"/>
                </a:solidFill>
                <a:latin typeface="微软雅黑"/>
                <a:ea typeface="微软雅黑"/>
              </a:rPr>
              <a:t>在这里你可以分享自己的读书经历，发表对书籍剧情，书籍人物的看法，和其他书友一起交流</a:t>
            </a:r>
          </a:p>
        </p:txBody>
      </p:sp>
      <p:sp>
        <p:nvSpPr>
          <p:cNvPr id="31" name="TextBox 27"/>
          <p:cNvSpPr txBox="1"/>
          <p:nvPr/>
        </p:nvSpPr>
        <p:spPr>
          <a:xfrm>
            <a:off x="3472977" y="3863687"/>
            <a:ext cx="1515234" cy="729000"/>
          </a:xfrm>
          <a:prstGeom prst="rect">
            <a:avLst/>
          </a:prstGeom>
          <a:noFill/>
        </p:spPr>
        <p:txBody>
          <a:bodyPr wrap="square" lIns="68598" tIns="34299" rIns="68598" bIns="34299">
            <a:spAutoFit/>
          </a:bodyPr>
          <a:lstStyle/>
          <a:p>
            <a:pPr marL="0" lvl="0" indent="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kern="0">
                <a:solidFill>
                  <a:srgbClr val="002C42"/>
                </a:solidFill>
                <a:latin typeface="微软雅黑"/>
                <a:ea typeface="微软雅黑"/>
              </a:rPr>
              <a:t>结识书友</a:t>
            </a:r>
          </a:p>
          <a:p>
            <a:pPr marL="0" lvl="0" indent="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kern="0">
                <a:solidFill>
                  <a:srgbClr val="002C42"/>
                </a:solidFill>
                <a:latin typeface="微软雅黑"/>
                <a:ea typeface="微软雅黑"/>
              </a:rPr>
              <a:t>以书会友，听起来就很浪漫不是吗</a:t>
            </a:r>
          </a:p>
        </p:txBody>
      </p:sp>
      <p:sp>
        <p:nvSpPr>
          <p:cNvPr id="33" name="TextBox 29"/>
          <p:cNvSpPr txBox="1"/>
          <p:nvPr/>
        </p:nvSpPr>
        <p:spPr>
          <a:xfrm>
            <a:off x="6656528" y="3520408"/>
            <a:ext cx="1915874" cy="1149115"/>
          </a:xfrm>
          <a:prstGeom prst="rect">
            <a:avLst/>
          </a:prstGeom>
          <a:noFill/>
        </p:spPr>
        <p:txBody>
          <a:bodyPr wrap="square" lIns="68598" tIns="34299" rIns="68598" bIns="34299">
            <a:spAutoFit/>
          </a:bodyPr>
          <a:lstStyle/>
          <a:p>
            <a:pPr marL="0" lvl="0" indent="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kern="0">
                <a:solidFill>
                  <a:srgbClr val="002C42"/>
                </a:solidFill>
                <a:latin typeface="微软雅黑"/>
                <a:ea typeface="微软雅黑"/>
              </a:rPr>
              <a:t>看法与交流</a:t>
            </a:r>
          </a:p>
          <a:p>
            <a:pPr marL="0" lvl="0" indent="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 kern="0">
                <a:solidFill>
                  <a:srgbClr val="002C42"/>
                </a:solidFill>
                <a:latin typeface="微软雅黑"/>
                <a:ea typeface="微软雅黑"/>
              </a:rPr>
              <a:t>在这里，有许许多多和你一样的小伙伴，他们也许也看过你所提出来的内容，一起交流分享读书的快乐吧</a:t>
            </a:r>
            <a:r>
              <a:rPr lang="en-US" sz="1050" kern="0">
                <a:solidFill>
                  <a:srgbClr val="002C42"/>
                </a:solidFill>
                <a:latin typeface="微软雅黑"/>
                <a:ea typeface="微软雅黑"/>
              </a:rPr>
              <a:t>!</a:t>
            </a:r>
            <a:endParaRPr lang="zh-CN" sz="1050" kern="0">
              <a:solidFill>
                <a:srgbClr val="002C42"/>
              </a:solidFill>
              <a:latin typeface="微软雅黑"/>
              <a:ea typeface="微软雅黑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7858" y="2649672"/>
            <a:ext cx="809336" cy="809336"/>
            <a:chOff x="4677858" y="2649672"/>
            <a:chExt cx="809336" cy="809336"/>
          </a:xfrm>
          <a:solidFill>
            <a:schemeClr val="accent1"/>
          </a:solidFill>
        </p:grpSpPr>
        <p:sp>
          <p:nvSpPr>
            <p:cNvPr id="35" name="椭圆 34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solidFill>
              <a:srgbClr val="002C42"/>
            </a:solidFill>
            <a:ln>
              <a:noFill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0" spc="0" baseline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solidFill>
              <a:srgbClr val="002C4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9258" y="1763208"/>
            <a:ext cx="809336" cy="809336"/>
            <a:chOff x="4677858" y="2649672"/>
            <a:chExt cx="809336" cy="809336"/>
          </a:xfrm>
          <a:solidFill>
            <a:schemeClr val="accent1"/>
          </a:solidFill>
        </p:grpSpPr>
        <p:sp>
          <p:nvSpPr>
            <p:cNvPr id="38" name="椭圆 37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solidFill>
              <a:srgbClr val="002C42"/>
            </a:solidFill>
            <a:ln>
              <a:noFill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0" spc="0" baseline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solidFill>
              <a:srgbClr val="002C4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pic>
        <p:nvPicPr>
          <p:cNvPr id="40" name="Picture 2"/>
          <p:cNvPicPr/>
          <p:nvPr/>
        </p:nvPicPr>
        <p:blipFill>
          <a:blip r:embed="rId3"/>
          <a:stretch/>
        </p:blipFill>
        <p:spPr>
          <a:xfrm>
            <a:off x="6630194" y="1200944"/>
            <a:ext cx="1789484" cy="1789483"/>
          </a:xfrm>
          <a:prstGeom prst="rect">
            <a:avLst/>
          </a:prstGeom>
          <a:noFill/>
        </p:spPr>
      </p:pic>
      <p:sp>
        <p:nvSpPr>
          <p:cNvPr id="42" name="Line 3"/>
          <p:cNvSpPr/>
          <p:nvPr/>
        </p:nvSpPr>
        <p:spPr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</p:spPr>
        <p:txBody>
          <a:bodyPr/>
          <a:lstStyle/>
          <a:p>
            <a:endParaRPr lang="zh-CN"/>
          </a:p>
        </p:txBody>
      </p:sp>
      <p:sp>
        <p:nvSpPr>
          <p:cNvPr id="43" name="Text Box 4"/>
          <p:cNvSpPr txBox="1"/>
          <p:nvPr/>
        </p:nvSpPr>
        <p:spPr>
          <a:xfrm>
            <a:off x="250825" y="266700"/>
            <a:ext cx="2400657" cy="369332"/>
          </a:xfrm>
          <a:prstGeom prst="rect">
            <a:avLst/>
          </a:prstGeom>
          <a:noFill/>
          <a:ln>
            <a:noFill/>
          </a:ln>
        </p:spPr>
        <p:txBody>
          <a:bodyPr wrap="none" lIns="0"/>
          <a:lstStyle/>
          <a:p>
            <a:pPr>
              <a:buFont typeface="Arial" charset="0"/>
              <a:buNone/>
            </a:pPr>
            <a:r>
              <a:rPr lang="zh-CN" b="1" dirty="0">
                <a:solidFill>
                  <a:srgbClr val="002C42"/>
                </a:solidFill>
                <a:latin typeface="微软雅黑"/>
                <a:ea typeface="微软雅黑"/>
              </a:rPr>
              <a:t>项</a:t>
            </a:r>
            <a:r>
              <a:rPr lang="zh-CN" b="1" dirty="0" smtClean="0">
                <a:solidFill>
                  <a:srgbClr val="002C42"/>
                </a:solidFill>
                <a:latin typeface="微软雅黑"/>
                <a:ea typeface="微软雅黑"/>
              </a:rPr>
              <a:t>目</a:t>
            </a:r>
            <a:r>
              <a:rPr lang="zh-CN" altLang="en-US" b="1" dirty="0">
                <a:solidFill>
                  <a:srgbClr val="002C42"/>
                </a:solidFill>
                <a:latin typeface="微软雅黑"/>
                <a:ea typeface="微软雅黑"/>
              </a:rPr>
              <a:t>概述</a:t>
            </a:r>
            <a:endParaRPr lang="zh-CN" b="1" dirty="0">
              <a:solidFill>
                <a:srgbClr val="002C42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6"/>
          <p:cNvSpPr/>
          <p:nvPr/>
        </p:nvSpPr>
        <p:spPr>
          <a:xfrm flipH="1">
            <a:off x="2804383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r>
              <a:rPr lang="zh-CN" sz="1004">
                <a:solidFill>
                  <a:srgbClr val="F2F2F2"/>
                </a:solidFill>
              </a:rPr>
              <a:t>gong</a:t>
            </a:r>
          </a:p>
        </p:txBody>
      </p:sp>
      <p:sp>
        <p:nvSpPr>
          <p:cNvPr id="39" name="Line 18"/>
          <p:cNvSpPr/>
          <p:nvPr/>
        </p:nvSpPr>
        <p:spPr>
          <a:xfrm flipH="1" flipV="1">
            <a:off x="1447567" y="-1"/>
            <a:ext cx="4653718" cy="513622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Line 17"/>
          <p:cNvSpPr/>
          <p:nvPr/>
        </p:nvSpPr>
        <p:spPr>
          <a:xfrm>
            <a:off x="28222" y="1863923"/>
            <a:ext cx="9087556" cy="2438125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Freeform 5"/>
          <p:cNvSpPr/>
          <p:nvPr/>
        </p:nvSpPr>
        <p:spPr>
          <a:xfrm>
            <a:off x="1768983" y="1"/>
            <a:ext cx="5606037" cy="5136223"/>
          </a:xfrm>
          <a:custGeom>
            <a:avLst/>
            <a:gdLst/>
            <a:ahLst/>
            <a:cxnLst/>
            <a:rect l="l" t="t" r="r" b="b"/>
            <a:pathLst>
              <a:path w="5606037" h="5136223">
                <a:moveTo>
                  <a:pt x="1513643" y="0"/>
                </a:moveTo>
                <a:lnTo>
                  <a:pt x="3630442" y="0"/>
                </a:lnTo>
                <a:lnTo>
                  <a:pt x="5606037" y="5136223"/>
                </a:lnTo>
                <a:lnTo>
                  <a:pt x="0" y="3709380"/>
                </a:lnTo>
                <a:lnTo>
                  <a:pt x="1513643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39000">
                <a:srgbClr val="004060"/>
              </a:gs>
            </a:gsLst>
            <a:lin ang="144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491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3017531" y="1485398"/>
            <a:ext cx="2480167" cy="7805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sz="4472">
                <a:solidFill>
                  <a:schemeClr val="bg1">
                    <a:lumMod val="95000"/>
                  </a:schemeClr>
                </a:solidFill>
                <a:latin typeface="方正粗谭黑简体"/>
                <a:ea typeface="方正粗谭黑简体"/>
              </a:rPr>
              <a:t>第二部分</a:t>
            </a:r>
          </a:p>
        </p:txBody>
      </p:sp>
      <p:sp>
        <p:nvSpPr>
          <p:cNvPr id="45" name="TextBox 76"/>
          <p:cNvSpPr txBox="1"/>
          <p:nvPr/>
        </p:nvSpPr>
        <p:spPr>
          <a:xfrm>
            <a:off x="2936108" y="2623628"/>
            <a:ext cx="2643011" cy="459357"/>
          </a:xfrm>
          <a:prstGeom prst="rect">
            <a:avLst/>
          </a:prstGeom>
          <a:noFill/>
        </p:spPr>
        <p:txBody>
          <a:bodyPr wrap="square"/>
          <a:lstStyle/>
          <a:p>
            <a:pPr algn="ctr"/>
            <a:r>
              <a:rPr lang="zh-CN" sz="2385" dirty="0">
                <a:solidFill>
                  <a:srgbClr val="F2F2F2"/>
                </a:solidFill>
                <a:latin typeface="微软雅黑"/>
                <a:ea typeface="微软雅黑"/>
              </a:rPr>
              <a:t>功</a:t>
            </a:r>
            <a:r>
              <a:rPr lang="zh-CN" sz="2385" dirty="0" smtClean="0">
                <a:solidFill>
                  <a:srgbClr val="F2F2F2"/>
                </a:solidFill>
                <a:latin typeface="微软雅黑"/>
                <a:ea typeface="微软雅黑"/>
              </a:rPr>
              <a:t>能</a:t>
            </a:r>
            <a:r>
              <a:rPr lang="zh-CN" altLang="en-US" sz="2385" dirty="0">
                <a:solidFill>
                  <a:srgbClr val="F2F2F2"/>
                </a:solidFill>
                <a:latin typeface="微软雅黑"/>
                <a:ea typeface="微软雅黑"/>
              </a:rPr>
              <a:t>介绍</a:t>
            </a:r>
            <a:endParaRPr lang="zh-CN" sz="2385" dirty="0">
              <a:solidFill>
                <a:srgbClr val="F2F2F2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Freeform 10"/>
          <p:cNvSpPr/>
          <p:nvPr/>
        </p:nvSpPr>
        <p:spPr>
          <a:xfrm>
            <a:off x="688975" y="1665418"/>
            <a:ext cx="1550987" cy="1557337"/>
          </a:xfrm>
          <a:custGeom>
            <a:avLst/>
            <a:gdLst/>
            <a:ahLst/>
            <a:cxnLst/>
            <a:rect l="0" t="0" r="r" b="b"/>
            <a:pathLst>
              <a:path w="1550987" h="1557337">
                <a:moveTo>
                  <a:pt x="1550987" y="1522233"/>
                </a:moveTo>
                <a:cubicBezTo>
                  <a:pt x="1550987" y="1541381"/>
                  <a:pt x="1535096" y="1557337"/>
                  <a:pt x="1516026" y="1557337"/>
                </a:cubicBezTo>
                <a:cubicBezTo>
                  <a:pt x="34961" y="1557337"/>
                  <a:pt x="34961" y="1557337"/>
                  <a:pt x="34961" y="1557337"/>
                </a:cubicBezTo>
                <a:cubicBezTo>
                  <a:pt x="15891" y="1557337"/>
                  <a:pt x="0" y="1541381"/>
                  <a:pt x="0" y="1522233"/>
                </a:cubicBezTo>
                <a:cubicBezTo>
                  <a:pt x="0" y="35104"/>
                  <a:pt x="0" y="35104"/>
                  <a:pt x="0" y="35104"/>
                </a:cubicBezTo>
                <a:cubicBezTo>
                  <a:pt x="0" y="15956"/>
                  <a:pt x="15891" y="0"/>
                  <a:pt x="34961" y="0"/>
                </a:cubicBezTo>
                <a:cubicBezTo>
                  <a:pt x="1516026" y="0"/>
                  <a:pt x="1516026" y="0"/>
                  <a:pt x="1516026" y="0"/>
                </a:cubicBezTo>
                <a:cubicBezTo>
                  <a:pt x="1535096" y="0"/>
                  <a:pt x="1550987" y="15956"/>
                  <a:pt x="1550987" y="35104"/>
                </a:cubicBezTo>
                <a:lnTo>
                  <a:pt x="1550987" y="1522233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>
              <a:solidFill>
                <a:srgbClr val="002C42"/>
              </a:solidFill>
            </a:endParaRPr>
          </a:p>
        </p:txBody>
      </p:sp>
      <p:sp>
        <p:nvSpPr>
          <p:cNvPr id="8203" name="Freeform 11"/>
          <p:cNvSpPr/>
          <p:nvPr/>
        </p:nvSpPr>
        <p:spPr>
          <a:xfrm>
            <a:off x="269875" y="1665418"/>
            <a:ext cx="371475" cy="373062"/>
          </a:xfrm>
          <a:custGeom>
            <a:avLst/>
            <a:gdLst/>
            <a:ahLst/>
            <a:cxnLst/>
            <a:rect l="0" t="0" r="r" b="b"/>
            <a:pathLst>
              <a:path w="371475" h="373062">
                <a:moveTo>
                  <a:pt x="371475" y="337988"/>
                </a:moveTo>
                <a:cubicBezTo>
                  <a:pt x="371475" y="357119"/>
                  <a:pt x="355600" y="373062"/>
                  <a:pt x="336550" y="373062"/>
                </a:cubicBezTo>
                <a:cubicBezTo>
                  <a:pt x="34925" y="373062"/>
                  <a:pt x="34925" y="373062"/>
                  <a:pt x="34925" y="373062"/>
                </a:cubicBezTo>
                <a:cubicBezTo>
                  <a:pt x="15875" y="373062"/>
                  <a:pt x="0" y="357119"/>
                  <a:pt x="0" y="337988"/>
                </a:cubicBezTo>
                <a:cubicBezTo>
                  <a:pt x="0" y="35074"/>
                  <a:pt x="0" y="35074"/>
                  <a:pt x="0" y="35074"/>
                </a:cubicBezTo>
                <a:cubicBezTo>
                  <a:pt x="0" y="15943"/>
                  <a:pt x="15875" y="0"/>
                  <a:pt x="34925" y="0"/>
                </a:cubicBezTo>
                <a:cubicBezTo>
                  <a:pt x="336550" y="0"/>
                  <a:pt x="336550" y="0"/>
                  <a:pt x="336550" y="0"/>
                </a:cubicBezTo>
                <a:cubicBezTo>
                  <a:pt x="355600" y="0"/>
                  <a:pt x="371475" y="15943"/>
                  <a:pt x="371475" y="35074"/>
                </a:cubicBezTo>
                <a:lnTo>
                  <a:pt x="371475" y="337988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8204" name="Freeform 12"/>
          <p:cNvSpPr/>
          <p:nvPr/>
        </p:nvSpPr>
        <p:spPr>
          <a:xfrm>
            <a:off x="2648980" y="2108330"/>
            <a:ext cx="1550988" cy="1557338"/>
          </a:xfrm>
          <a:custGeom>
            <a:avLst/>
            <a:gdLst/>
            <a:ahLst/>
            <a:cxnLst/>
            <a:rect l="0" t="0" r="r" b="b"/>
            <a:pathLst>
              <a:path w="1550988" h="1557338">
                <a:moveTo>
                  <a:pt x="1550988" y="1519043"/>
                </a:moveTo>
                <a:cubicBezTo>
                  <a:pt x="1550988" y="1541382"/>
                  <a:pt x="1535097" y="1557338"/>
                  <a:pt x="1516027" y="1557338"/>
                </a:cubicBezTo>
                <a:cubicBezTo>
                  <a:pt x="34961" y="1557338"/>
                  <a:pt x="34961" y="1557338"/>
                  <a:pt x="34961" y="1557338"/>
                </a:cubicBezTo>
                <a:cubicBezTo>
                  <a:pt x="15891" y="1557338"/>
                  <a:pt x="0" y="1541382"/>
                  <a:pt x="0" y="1519043"/>
                </a:cubicBezTo>
                <a:cubicBezTo>
                  <a:pt x="0" y="35104"/>
                  <a:pt x="0" y="35104"/>
                  <a:pt x="0" y="35104"/>
                </a:cubicBezTo>
                <a:cubicBezTo>
                  <a:pt x="0" y="15956"/>
                  <a:pt x="15891" y="0"/>
                  <a:pt x="34961" y="0"/>
                </a:cubicBezTo>
                <a:cubicBezTo>
                  <a:pt x="1516027" y="0"/>
                  <a:pt x="1516027" y="0"/>
                  <a:pt x="1516027" y="0"/>
                </a:cubicBezTo>
                <a:cubicBezTo>
                  <a:pt x="1535097" y="0"/>
                  <a:pt x="1550988" y="15956"/>
                  <a:pt x="1550988" y="35104"/>
                </a:cubicBezTo>
                <a:lnTo>
                  <a:pt x="1550988" y="1519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8205" name="Freeform 13"/>
          <p:cNvSpPr/>
          <p:nvPr/>
        </p:nvSpPr>
        <p:spPr>
          <a:xfrm>
            <a:off x="2229880" y="3289430"/>
            <a:ext cx="371475" cy="376238"/>
          </a:xfrm>
          <a:custGeom>
            <a:avLst/>
            <a:gdLst/>
            <a:ahLst/>
            <a:cxnLst/>
            <a:rect l="0" t="0" r="r" b="b"/>
            <a:pathLst>
              <a:path w="371475" h="376238">
                <a:moveTo>
                  <a:pt x="371475" y="337977"/>
                </a:moveTo>
                <a:cubicBezTo>
                  <a:pt x="371475" y="360296"/>
                  <a:pt x="355600" y="376238"/>
                  <a:pt x="336550" y="376238"/>
                </a:cubicBezTo>
                <a:cubicBezTo>
                  <a:pt x="34925" y="376238"/>
                  <a:pt x="34925" y="376238"/>
                  <a:pt x="34925" y="376238"/>
                </a:cubicBezTo>
                <a:cubicBezTo>
                  <a:pt x="15875" y="376238"/>
                  <a:pt x="0" y="360296"/>
                  <a:pt x="0" y="337977"/>
                </a:cubicBezTo>
                <a:cubicBezTo>
                  <a:pt x="0" y="38261"/>
                  <a:pt x="0" y="38261"/>
                  <a:pt x="0" y="38261"/>
                </a:cubicBezTo>
                <a:cubicBezTo>
                  <a:pt x="0" y="15942"/>
                  <a:pt x="15875" y="0"/>
                  <a:pt x="34925" y="0"/>
                </a:cubicBezTo>
                <a:cubicBezTo>
                  <a:pt x="336550" y="0"/>
                  <a:pt x="336550" y="0"/>
                  <a:pt x="336550" y="0"/>
                </a:cubicBezTo>
                <a:cubicBezTo>
                  <a:pt x="355600" y="0"/>
                  <a:pt x="371475" y="15942"/>
                  <a:pt x="371475" y="38261"/>
                </a:cubicBezTo>
                <a:lnTo>
                  <a:pt x="371475" y="3379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8206" name="Freeform 14"/>
          <p:cNvSpPr/>
          <p:nvPr/>
        </p:nvSpPr>
        <p:spPr>
          <a:xfrm>
            <a:off x="4733070" y="1665418"/>
            <a:ext cx="1550988" cy="1557337"/>
          </a:xfrm>
          <a:custGeom>
            <a:avLst/>
            <a:gdLst/>
            <a:ahLst/>
            <a:cxnLst/>
            <a:rect l="0" t="0" r="r" b="b"/>
            <a:pathLst>
              <a:path w="1550988" h="1557337">
                <a:moveTo>
                  <a:pt x="1550988" y="1522233"/>
                </a:moveTo>
                <a:cubicBezTo>
                  <a:pt x="1550988" y="1541381"/>
                  <a:pt x="1535097" y="1557337"/>
                  <a:pt x="1516027" y="1557337"/>
                </a:cubicBezTo>
                <a:cubicBezTo>
                  <a:pt x="34961" y="1557337"/>
                  <a:pt x="34961" y="1557337"/>
                  <a:pt x="34961" y="1557337"/>
                </a:cubicBezTo>
                <a:cubicBezTo>
                  <a:pt x="15891" y="1557337"/>
                  <a:pt x="0" y="1541381"/>
                  <a:pt x="0" y="1522233"/>
                </a:cubicBezTo>
                <a:cubicBezTo>
                  <a:pt x="0" y="35104"/>
                  <a:pt x="0" y="35104"/>
                  <a:pt x="0" y="35104"/>
                </a:cubicBezTo>
                <a:cubicBezTo>
                  <a:pt x="0" y="15956"/>
                  <a:pt x="15891" y="0"/>
                  <a:pt x="34961" y="0"/>
                </a:cubicBezTo>
                <a:cubicBezTo>
                  <a:pt x="1516027" y="0"/>
                  <a:pt x="1516027" y="0"/>
                  <a:pt x="1516027" y="0"/>
                </a:cubicBezTo>
                <a:cubicBezTo>
                  <a:pt x="1535097" y="0"/>
                  <a:pt x="1550988" y="15956"/>
                  <a:pt x="1550988" y="35104"/>
                </a:cubicBezTo>
                <a:lnTo>
                  <a:pt x="1550988" y="1522233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8207" name="Freeform 15"/>
          <p:cNvSpPr/>
          <p:nvPr/>
        </p:nvSpPr>
        <p:spPr>
          <a:xfrm>
            <a:off x="4312383" y="1665418"/>
            <a:ext cx="371475" cy="373062"/>
          </a:xfrm>
          <a:custGeom>
            <a:avLst/>
            <a:gdLst/>
            <a:ahLst/>
            <a:cxnLst/>
            <a:rect l="0" t="0" r="r" b="b"/>
            <a:pathLst>
              <a:path w="371475" h="373062">
                <a:moveTo>
                  <a:pt x="371475" y="337988"/>
                </a:moveTo>
                <a:cubicBezTo>
                  <a:pt x="371475" y="357119"/>
                  <a:pt x="355600" y="373062"/>
                  <a:pt x="336550" y="373062"/>
                </a:cubicBezTo>
                <a:cubicBezTo>
                  <a:pt x="34925" y="373062"/>
                  <a:pt x="34925" y="373062"/>
                  <a:pt x="34925" y="373062"/>
                </a:cubicBezTo>
                <a:cubicBezTo>
                  <a:pt x="15875" y="373062"/>
                  <a:pt x="0" y="357119"/>
                  <a:pt x="0" y="337988"/>
                </a:cubicBezTo>
                <a:cubicBezTo>
                  <a:pt x="0" y="35074"/>
                  <a:pt x="0" y="35074"/>
                  <a:pt x="0" y="35074"/>
                </a:cubicBezTo>
                <a:cubicBezTo>
                  <a:pt x="0" y="15943"/>
                  <a:pt x="15875" y="0"/>
                  <a:pt x="34925" y="0"/>
                </a:cubicBezTo>
                <a:cubicBezTo>
                  <a:pt x="336550" y="0"/>
                  <a:pt x="336550" y="0"/>
                  <a:pt x="336550" y="0"/>
                </a:cubicBezTo>
                <a:cubicBezTo>
                  <a:pt x="355600" y="0"/>
                  <a:pt x="371475" y="15943"/>
                  <a:pt x="371475" y="35074"/>
                </a:cubicBezTo>
                <a:lnTo>
                  <a:pt x="371475" y="337988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8208" name="Freeform 16"/>
          <p:cNvSpPr/>
          <p:nvPr/>
        </p:nvSpPr>
        <p:spPr>
          <a:xfrm>
            <a:off x="6819944" y="2105155"/>
            <a:ext cx="1550987" cy="1557338"/>
          </a:xfrm>
          <a:custGeom>
            <a:avLst/>
            <a:gdLst/>
            <a:ahLst/>
            <a:cxnLst/>
            <a:rect l="0" t="0" r="r" b="b"/>
            <a:pathLst>
              <a:path w="1550987" h="1557338">
                <a:moveTo>
                  <a:pt x="1550987" y="1519043"/>
                </a:moveTo>
                <a:cubicBezTo>
                  <a:pt x="1550987" y="1541382"/>
                  <a:pt x="1535096" y="1557338"/>
                  <a:pt x="1516026" y="1557338"/>
                </a:cubicBezTo>
                <a:cubicBezTo>
                  <a:pt x="34961" y="1557338"/>
                  <a:pt x="34961" y="1557338"/>
                  <a:pt x="34961" y="1557338"/>
                </a:cubicBezTo>
                <a:cubicBezTo>
                  <a:pt x="15891" y="1557338"/>
                  <a:pt x="0" y="1541382"/>
                  <a:pt x="0" y="1519043"/>
                </a:cubicBezTo>
                <a:cubicBezTo>
                  <a:pt x="0" y="35104"/>
                  <a:pt x="0" y="35104"/>
                  <a:pt x="0" y="35104"/>
                </a:cubicBezTo>
                <a:cubicBezTo>
                  <a:pt x="0" y="15956"/>
                  <a:pt x="15891" y="0"/>
                  <a:pt x="34961" y="0"/>
                </a:cubicBezTo>
                <a:cubicBezTo>
                  <a:pt x="1516026" y="0"/>
                  <a:pt x="1516026" y="0"/>
                  <a:pt x="1516026" y="0"/>
                </a:cubicBezTo>
                <a:cubicBezTo>
                  <a:pt x="1535096" y="0"/>
                  <a:pt x="1550987" y="15956"/>
                  <a:pt x="1550987" y="35104"/>
                </a:cubicBezTo>
                <a:lnTo>
                  <a:pt x="1550987" y="1519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8209" name="Freeform 17"/>
          <p:cNvSpPr/>
          <p:nvPr/>
        </p:nvSpPr>
        <p:spPr>
          <a:xfrm>
            <a:off x="6399256" y="3286255"/>
            <a:ext cx="373063" cy="376238"/>
          </a:xfrm>
          <a:custGeom>
            <a:avLst/>
            <a:gdLst/>
            <a:ahLst/>
            <a:cxnLst/>
            <a:rect l="0" t="0" r="r" b="b"/>
            <a:pathLst>
              <a:path w="373063" h="376238">
                <a:moveTo>
                  <a:pt x="373063" y="337977"/>
                </a:moveTo>
                <a:cubicBezTo>
                  <a:pt x="373063" y="360296"/>
                  <a:pt x="357120" y="376238"/>
                  <a:pt x="337989" y="376238"/>
                </a:cubicBezTo>
                <a:cubicBezTo>
                  <a:pt x="35074" y="376238"/>
                  <a:pt x="35074" y="376238"/>
                  <a:pt x="35074" y="376238"/>
                </a:cubicBezTo>
                <a:cubicBezTo>
                  <a:pt x="15943" y="376238"/>
                  <a:pt x="0" y="360296"/>
                  <a:pt x="0" y="337977"/>
                </a:cubicBezTo>
                <a:cubicBezTo>
                  <a:pt x="0" y="38261"/>
                  <a:pt x="0" y="38261"/>
                  <a:pt x="0" y="38261"/>
                </a:cubicBezTo>
                <a:cubicBezTo>
                  <a:pt x="0" y="15942"/>
                  <a:pt x="15943" y="0"/>
                  <a:pt x="35074" y="0"/>
                </a:cubicBezTo>
                <a:cubicBezTo>
                  <a:pt x="337989" y="0"/>
                  <a:pt x="337989" y="0"/>
                  <a:pt x="337989" y="0"/>
                </a:cubicBezTo>
                <a:cubicBezTo>
                  <a:pt x="357120" y="0"/>
                  <a:pt x="373063" y="15942"/>
                  <a:pt x="373063" y="38261"/>
                </a:cubicBezTo>
                <a:lnTo>
                  <a:pt x="373063" y="3379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8212" name="Text Box 20"/>
          <p:cNvSpPr txBox="1"/>
          <p:nvPr/>
        </p:nvSpPr>
        <p:spPr>
          <a:xfrm>
            <a:off x="231775" y="1705898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8213" name="Text Box 21"/>
          <p:cNvSpPr txBox="1"/>
          <p:nvPr/>
        </p:nvSpPr>
        <p:spPr>
          <a:xfrm>
            <a:off x="4271108" y="1705898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8215" name="Text Box 23"/>
          <p:cNvSpPr txBox="1"/>
          <p:nvPr/>
        </p:nvSpPr>
        <p:spPr>
          <a:xfrm>
            <a:off x="2187018" y="3295780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>
                <a:solidFill>
                  <a:srgbClr val="000000"/>
                </a:solidFill>
              </a:rPr>
              <a:t>02</a:t>
            </a:r>
          </a:p>
        </p:txBody>
      </p:sp>
      <p:sp>
        <p:nvSpPr>
          <p:cNvPr id="8216" name="Text Box 24"/>
          <p:cNvSpPr txBox="1"/>
          <p:nvPr/>
        </p:nvSpPr>
        <p:spPr>
          <a:xfrm>
            <a:off x="6359569" y="3292605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>
                <a:solidFill>
                  <a:srgbClr val="000000"/>
                </a:solidFill>
              </a:rPr>
              <a:t>04</a:t>
            </a:r>
          </a:p>
        </p:txBody>
      </p:sp>
      <p:sp>
        <p:nvSpPr>
          <p:cNvPr id="8217" name="Rectangle 25"/>
          <p:cNvSpPr/>
          <p:nvPr/>
        </p:nvSpPr>
        <p:spPr>
          <a:xfrm>
            <a:off x="858838" y="1889254"/>
            <a:ext cx="1152525" cy="9954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sz="1400" b="1">
                <a:solidFill>
                  <a:srgbClr val="FFFFFF"/>
                </a:solidFill>
              </a:rPr>
              <a:t>网站主页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lang="zh-CN" sz="80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sz="1100">
                <a:solidFill>
                  <a:srgbClr val="FFFFFF"/>
                </a:solidFill>
              </a:rPr>
              <a:t>提供良好的网站氛围，给用户宾至如归的感受</a:t>
            </a:r>
          </a:p>
        </p:txBody>
      </p:sp>
      <p:sp>
        <p:nvSpPr>
          <p:cNvPr id="8218" name="Rectangle 26"/>
          <p:cNvSpPr/>
          <p:nvPr/>
        </p:nvSpPr>
        <p:spPr>
          <a:xfrm>
            <a:off x="4908489" y="1889252"/>
            <a:ext cx="1192212" cy="11309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sz="1400" b="1">
                <a:solidFill>
                  <a:srgbClr val="FFFFFF"/>
                </a:solidFill>
              </a:rPr>
              <a:t>社区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lang="zh-CN" sz="80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sz="1100">
                <a:solidFill>
                  <a:srgbClr val="FFFFFF"/>
                </a:solidFill>
              </a:rPr>
              <a:t>发表自己对某本书的看法，与书友一起交流</a:t>
            </a:r>
          </a:p>
        </p:txBody>
      </p:sp>
      <p:sp>
        <p:nvSpPr>
          <p:cNvPr id="8220" name="Rectangle 28"/>
          <p:cNvSpPr/>
          <p:nvPr/>
        </p:nvSpPr>
        <p:spPr>
          <a:xfrm>
            <a:off x="2772983" y="2307473"/>
            <a:ext cx="1302981" cy="157681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1400" b="1" dirty="0">
                <a:solidFill>
                  <a:srgbClr val="002060"/>
                </a:solidFill>
              </a:rPr>
              <a:t>个</a:t>
            </a:r>
            <a:r>
              <a:rPr lang="zh-CN" altLang="en-US" sz="1400" b="1" dirty="0" smtClean="0">
                <a:solidFill>
                  <a:srgbClr val="002060"/>
                </a:solidFill>
              </a:rPr>
              <a:t>人主页</a:t>
            </a:r>
            <a:endParaRPr lang="zh-CN" sz="1400" b="1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lang="zh-CN" sz="800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sz="1100" dirty="0">
                <a:solidFill>
                  <a:srgbClr val="002060"/>
                </a:solidFill>
              </a:rPr>
              <a:t>完善的个人信息，结识书友，在中心动态中显示有关的消息信息</a:t>
            </a:r>
          </a:p>
        </p:txBody>
      </p:sp>
      <p:sp>
        <p:nvSpPr>
          <p:cNvPr id="8221" name="Rectangle 29"/>
          <p:cNvSpPr/>
          <p:nvPr/>
        </p:nvSpPr>
        <p:spPr>
          <a:xfrm>
            <a:off x="6951707" y="2389318"/>
            <a:ext cx="1336504" cy="11318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algn="ctr">
              <a:lnSpc>
                <a:spcPct val="120000"/>
              </a:lnSpc>
            </a:pPr>
            <a:r>
              <a:rPr lang="zh-CN" sz="1400" b="1"/>
              <a:t>后台管理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lang="zh-CN" sz="800">
              <a:solidFill>
                <a:srgbClr val="002060"/>
              </a:solidFill>
            </a:endParaRPr>
          </a:p>
          <a:p>
            <a:pPr algn="ctr"/>
            <a:r>
              <a:rPr lang="zh-CN" sz="1100"/>
              <a:t>管理员对网站数据进行统一的管理</a:t>
            </a:r>
          </a:p>
        </p:txBody>
      </p:sp>
      <p:sp>
        <p:nvSpPr>
          <p:cNvPr id="27" name="Line 3"/>
          <p:cNvSpPr/>
          <p:nvPr/>
        </p:nvSpPr>
        <p:spPr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</p:spPr>
        <p:txBody>
          <a:bodyPr/>
          <a:lstStyle/>
          <a:p>
            <a:endParaRPr lang="zh-CN"/>
          </a:p>
        </p:txBody>
      </p:sp>
      <p:sp>
        <p:nvSpPr>
          <p:cNvPr id="8222" name="Text Box 4"/>
          <p:cNvSpPr txBox="1"/>
          <p:nvPr/>
        </p:nvSpPr>
        <p:spPr>
          <a:xfrm>
            <a:off x="250825" y="266700"/>
            <a:ext cx="2400657" cy="369332"/>
          </a:xfrm>
          <a:prstGeom prst="rect">
            <a:avLst/>
          </a:prstGeom>
          <a:noFill/>
          <a:ln>
            <a:noFill/>
          </a:ln>
        </p:spPr>
        <p:txBody>
          <a:bodyPr wrap="none" lIns="0"/>
          <a:lstStyle/>
          <a:p>
            <a:pPr>
              <a:buFont typeface="Arial" charset="0"/>
              <a:buNone/>
            </a:pPr>
            <a:r>
              <a:rPr lang="zh-CN" b="1" dirty="0">
                <a:solidFill>
                  <a:srgbClr val="002C42"/>
                </a:solidFill>
                <a:latin typeface="微软雅黑"/>
                <a:ea typeface="微软雅黑"/>
              </a:rPr>
              <a:t>主</a:t>
            </a:r>
            <a:r>
              <a:rPr lang="zh-CN" b="1" dirty="0" smtClean="0">
                <a:solidFill>
                  <a:srgbClr val="002C42"/>
                </a:solidFill>
                <a:latin typeface="微软雅黑"/>
                <a:ea typeface="微软雅黑"/>
              </a:rPr>
              <a:t>要</a:t>
            </a:r>
            <a:r>
              <a:rPr lang="zh-CN" altLang="en-US" b="1" dirty="0" smtClean="0">
                <a:solidFill>
                  <a:srgbClr val="002C42"/>
                </a:solidFill>
                <a:latin typeface="微软雅黑"/>
                <a:ea typeface="微软雅黑"/>
              </a:rPr>
              <a:t>区</a:t>
            </a:r>
            <a:r>
              <a:rPr lang="zh-CN" altLang="en-US" b="1" dirty="0">
                <a:solidFill>
                  <a:srgbClr val="002C42"/>
                </a:solidFill>
                <a:latin typeface="微软雅黑"/>
                <a:ea typeface="微软雅黑"/>
              </a:rPr>
              <a:t>块</a:t>
            </a:r>
            <a:endParaRPr lang="zh-CN" b="1" dirty="0">
              <a:solidFill>
                <a:srgbClr val="002C42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8" name="Line 42"/>
          <p:cNvSpPr/>
          <p:nvPr/>
        </p:nvSpPr>
        <p:spPr>
          <a:xfrm>
            <a:off x="3735388" y="1662113"/>
            <a:ext cx="660400" cy="746125"/>
          </a:xfrm>
          <a:prstGeom prst="line">
            <a:avLst/>
          </a:prstGeom>
          <a:noFill/>
          <a:ln w="15875">
            <a:solidFill>
              <a:srgbClr val="FFFFFF"/>
            </a:solidFill>
            <a:miter/>
          </a:ln>
        </p:spPr>
        <p:txBody>
          <a:bodyPr/>
          <a:lstStyle/>
          <a:p>
            <a:endParaRPr lang="zh-CN"/>
          </a:p>
        </p:txBody>
      </p:sp>
      <p:sp>
        <p:nvSpPr>
          <p:cNvPr id="34859" name="Line 43"/>
          <p:cNvSpPr/>
          <p:nvPr/>
        </p:nvSpPr>
        <p:spPr>
          <a:xfrm flipH="1">
            <a:off x="4395788" y="1706563"/>
            <a:ext cx="947737" cy="701675"/>
          </a:xfrm>
          <a:prstGeom prst="line">
            <a:avLst/>
          </a:prstGeom>
          <a:noFill/>
          <a:ln w="15875">
            <a:solidFill>
              <a:srgbClr val="FFFFFF"/>
            </a:solidFill>
            <a:miter/>
          </a:ln>
        </p:spPr>
        <p:txBody>
          <a:bodyPr/>
          <a:lstStyle/>
          <a:p>
            <a:endParaRPr lang="zh-CN"/>
          </a:p>
        </p:txBody>
      </p:sp>
      <p:sp>
        <p:nvSpPr>
          <p:cNvPr id="34860" name="Line 44"/>
          <p:cNvSpPr/>
          <p:nvPr/>
        </p:nvSpPr>
        <p:spPr>
          <a:xfrm flipH="1" flipV="1">
            <a:off x="4395788" y="2408238"/>
            <a:ext cx="906462" cy="173037"/>
          </a:xfrm>
          <a:prstGeom prst="line">
            <a:avLst/>
          </a:prstGeom>
          <a:noFill/>
          <a:ln w="15875">
            <a:solidFill>
              <a:srgbClr val="FFFFFF"/>
            </a:solidFill>
            <a:miter/>
          </a:ln>
        </p:spPr>
        <p:txBody>
          <a:bodyPr/>
          <a:lstStyle/>
          <a:p>
            <a:endParaRPr lang="zh-CN"/>
          </a:p>
        </p:txBody>
      </p:sp>
      <p:sp>
        <p:nvSpPr>
          <p:cNvPr id="34861" name="Line 45"/>
          <p:cNvSpPr/>
          <p:nvPr/>
        </p:nvSpPr>
        <p:spPr>
          <a:xfrm flipV="1">
            <a:off x="3154363" y="2408238"/>
            <a:ext cx="1241425" cy="60325"/>
          </a:xfrm>
          <a:prstGeom prst="line">
            <a:avLst/>
          </a:prstGeom>
          <a:noFill/>
          <a:ln w="15875">
            <a:solidFill>
              <a:srgbClr val="FFFFFF"/>
            </a:solidFill>
            <a:miter/>
          </a:ln>
        </p:spPr>
        <p:txBody>
          <a:bodyPr/>
          <a:lstStyle/>
          <a:p>
            <a:endParaRPr lang="zh-CN"/>
          </a:p>
        </p:txBody>
      </p:sp>
      <p:sp>
        <p:nvSpPr>
          <p:cNvPr id="34862" name="Line 46"/>
          <p:cNvSpPr/>
          <p:nvPr/>
        </p:nvSpPr>
        <p:spPr>
          <a:xfrm flipH="1" flipV="1">
            <a:off x="3014663" y="3109913"/>
            <a:ext cx="582612" cy="209550"/>
          </a:xfrm>
          <a:prstGeom prst="line">
            <a:avLst/>
          </a:prstGeom>
          <a:noFill/>
          <a:ln w="15875">
            <a:solidFill>
              <a:srgbClr val="002C42"/>
            </a:solidFill>
            <a:miter/>
          </a:ln>
        </p:spPr>
        <p:txBody>
          <a:bodyPr/>
          <a:lstStyle/>
          <a:p>
            <a:endParaRPr lang="zh-CN"/>
          </a:p>
        </p:txBody>
      </p:sp>
      <p:sp>
        <p:nvSpPr>
          <p:cNvPr id="34863" name="Line 47"/>
          <p:cNvSpPr/>
          <p:nvPr/>
        </p:nvSpPr>
        <p:spPr>
          <a:xfrm flipH="1">
            <a:off x="2892425" y="3319463"/>
            <a:ext cx="704850" cy="465137"/>
          </a:xfrm>
          <a:prstGeom prst="line">
            <a:avLst/>
          </a:prstGeom>
          <a:noFill/>
          <a:ln w="15875">
            <a:solidFill>
              <a:srgbClr val="002C42"/>
            </a:solidFill>
            <a:miter/>
          </a:ln>
        </p:spPr>
        <p:txBody>
          <a:bodyPr/>
          <a:lstStyle/>
          <a:p>
            <a:endParaRPr lang="zh-CN"/>
          </a:p>
        </p:txBody>
      </p:sp>
      <p:sp>
        <p:nvSpPr>
          <p:cNvPr id="34864" name="Line 48"/>
          <p:cNvSpPr/>
          <p:nvPr/>
        </p:nvSpPr>
        <p:spPr>
          <a:xfrm>
            <a:off x="3597275" y="3319463"/>
            <a:ext cx="0" cy="739775"/>
          </a:xfrm>
          <a:prstGeom prst="line">
            <a:avLst/>
          </a:prstGeom>
          <a:noFill/>
          <a:ln w="15875">
            <a:solidFill>
              <a:srgbClr val="002C42"/>
            </a:solidFill>
            <a:miter/>
          </a:ln>
        </p:spPr>
        <p:txBody>
          <a:bodyPr/>
          <a:lstStyle/>
          <a:p>
            <a:endParaRPr lang="zh-CN"/>
          </a:p>
        </p:txBody>
      </p:sp>
      <p:sp>
        <p:nvSpPr>
          <p:cNvPr id="34865" name="Line 49"/>
          <p:cNvSpPr/>
          <p:nvPr/>
        </p:nvSpPr>
        <p:spPr>
          <a:xfrm flipH="1">
            <a:off x="4960938" y="3657600"/>
            <a:ext cx="304800" cy="614363"/>
          </a:xfrm>
          <a:prstGeom prst="line">
            <a:avLst/>
          </a:prstGeom>
          <a:noFill/>
          <a:ln w="15875">
            <a:solidFill>
              <a:srgbClr val="002C42"/>
            </a:solidFill>
            <a:miter/>
          </a:ln>
        </p:spPr>
        <p:txBody>
          <a:bodyPr/>
          <a:lstStyle/>
          <a:p>
            <a:endParaRPr lang="zh-CN"/>
          </a:p>
        </p:txBody>
      </p:sp>
      <p:sp>
        <p:nvSpPr>
          <p:cNvPr id="34866" name="Line 50"/>
          <p:cNvSpPr/>
          <p:nvPr/>
        </p:nvSpPr>
        <p:spPr>
          <a:xfrm>
            <a:off x="5265738" y="3657600"/>
            <a:ext cx="768350" cy="374650"/>
          </a:xfrm>
          <a:prstGeom prst="line">
            <a:avLst/>
          </a:prstGeom>
          <a:noFill/>
          <a:ln w="15875">
            <a:solidFill>
              <a:srgbClr val="002C42"/>
            </a:solidFill>
            <a:miter/>
          </a:ln>
        </p:spPr>
        <p:txBody>
          <a:bodyPr/>
          <a:lstStyle/>
          <a:p>
            <a:endParaRPr lang="zh-CN"/>
          </a:p>
        </p:txBody>
      </p:sp>
      <p:sp>
        <p:nvSpPr>
          <p:cNvPr id="34867" name="Line 51"/>
          <p:cNvSpPr/>
          <p:nvPr/>
        </p:nvSpPr>
        <p:spPr>
          <a:xfrm flipV="1">
            <a:off x="5265738" y="3109913"/>
            <a:ext cx="460375" cy="547687"/>
          </a:xfrm>
          <a:prstGeom prst="line">
            <a:avLst/>
          </a:prstGeom>
          <a:noFill/>
          <a:ln w="15875">
            <a:solidFill>
              <a:srgbClr val="002C42"/>
            </a:solidFill>
            <a:miter/>
          </a:ln>
        </p:spPr>
        <p:txBody>
          <a:bodyPr/>
          <a:lstStyle/>
          <a:p>
            <a:endParaRPr lang="zh-CN"/>
          </a:p>
        </p:txBody>
      </p:sp>
      <p:sp>
        <p:nvSpPr>
          <p:cNvPr id="34868" name="Rectangle 52"/>
          <p:cNvSpPr/>
          <p:nvPr/>
        </p:nvSpPr>
        <p:spPr>
          <a:xfrm>
            <a:off x="4291013" y="2941638"/>
            <a:ext cx="209550" cy="15700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69" name="Freeform 53"/>
          <p:cNvSpPr/>
          <p:nvPr/>
        </p:nvSpPr>
        <p:spPr>
          <a:xfrm>
            <a:off x="4173538" y="4511675"/>
            <a:ext cx="442912" cy="428625"/>
          </a:xfrm>
          <a:custGeom>
            <a:avLst/>
            <a:gdLst/>
            <a:ahLst/>
            <a:cxnLst/>
            <a:rect l="0" t="0" r="r" b="b"/>
            <a:pathLst>
              <a:path w="442912" h="428625">
                <a:moveTo>
                  <a:pt x="222250" y="428625"/>
                </a:moveTo>
                <a:lnTo>
                  <a:pt x="0" y="0"/>
                </a:lnTo>
                <a:lnTo>
                  <a:pt x="442912" y="0"/>
                </a:lnTo>
                <a:lnTo>
                  <a:pt x="222250" y="4286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70" name="Freeform 54"/>
          <p:cNvSpPr/>
          <p:nvPr/>
        </p:nvSpPr>
        <p:spPr>
          <a:xfrm>
            <a:off x="4349750" y="4849813"/>
            <a:ext cx="90488" cy="90487"/>
          </a:xfrm>
          <a:custGeom>
            <a:avLst/>
            <a:gdLst/>
            <a:ahLst/>
            <a:cxnLst/>
            <a:rect l="0" t="0" r="r" b="b"/>
            <a:pathLst>
              <a:path w="90488" h="90487">
                <a:moveTo>
                  <a:pt x="46038" y="90487"/>
                </a:moveTo>
                <a:lnTo>
                  <a:pt x="0" y="0"/>
                </a:lnTo>
                <a:lnTo>
                  <a:pt x="90488" y="0"/>
                </a:lnTo>
                <a:lnTo>
                  <a:pt x="46038" y="90487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71" name="Freeform 55"/>
          <p:cNvSpPr/>
          <p:nvPr/>
        </p:nvSpPr>
        <p:spPr>
          <a:xfrm>
            <a:off x="3776663" y="3263900"/>
            <a:ext cx="514350" cy="1247775"/>
          </a:xfrm>
          <a:custGeom>
            <a:avLst/>
            <a:gdLst/>
            <a:ahLst/>
            <a:cxnLst/>
            <a:rect l="0" t="0" r="r" b="b"/>
            <a:pathLst>
              <a:path w="514350" h="1247775">
                <a:moveTo>
                  <a:pt x="514350" y="0"/>
                </a:moveTo>
                <a:lnTo>
                  <a:pt x="514350" y="0"/>
                </a:lnTo>
                <a:lnTo>
                  <a:pt x="514350" y="0"/>
                </a:lnTo>
                <a:lnTo>
                  <a:pt x="396875" y="0"/>
                </a:lnTo>
                <a:lnTo>
                  <a:pt x="396875" y="0"/>
                </a:lnTo>
                <a:lnTo>
                  <a:pt x="0" y="0"/>
                </a:lnTo>
                <a:lnTo>
                  <a:pt x="0" y="115888"/>
                </a:lnTo>
                <a:lnTo>
                  <a:pt x="396875" y="115888"/>
                </a:lnTo>
                <a:lnTo>
                  <a:pt x="396875" y="1247775"/>
                </a:lnTo>
                <a:lnTo>
                  <a:pt x="514350" y="1247775"/>
                </a:lnTo>
                <a:lnTo>
                  <a:pt x="514350" y="115888"/>
                </a:lnTo>
                <a:lnTo>
                  <a:pt x="514350" y="115888"/>
                </a:lnTo>
                <a:lnTo>
                  <a:pt x="514350" y="0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72" name="Freeform 56"/>
          <p:cNvSpPr/>
          <p:nvPr/>
        </p:nvSpPr>
        <p:spPr>
          <a:xfrm>
            <a:off x="4500563" y="3600450"/>
            <a:ext cx="460375" cy="911225"/>
          </a:xfrm>
          <a:custGeom>
            <a:avLst/>
            <a:gdLst/>
            <a:ahLst/>
            <a:cxnLst/>
            <a:rect l="0" t="0" r="r" b="b"/>
            <a:pathLst>
              <a:path w="460375" h="911225">
                <a:moveTo>
                  <a:pt x="460375" y="0"/>
                </a:moveTo>
                <a:lnTo>
                  <a:pt x="115888" y="0"/>
                </a:lnTo>
                <a:lnTo>
                  <a:pt x="0" y="0"/>
                </a:lnTo>
                <a:lnTo>
                  <a:pt x="0" y="117475"/>
                </a:lnTo>
                <a:lnTo>
                  <a:pt x="0" y="911225"/>
                </a:lnTo>
                <a:lnTo>
                  <a:pt x="115888" y="911225"/>
                </a:lnTo>
                <a:lnTo>
                  <a:pt x="115888" y="117475"/>
                </a:lnTo>
                <a:lnTo>
                  <a:pt x="460375" y="117475"/>
                </a:lnTo>
                <a:lnTo>
                  <a:pt x="460375" y="0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73" name="Oval 57"/>
          <p:cNvSpPr/>
          <p:nvPr/>
        </p:nvSpPr>
        <p:spPr>
          <a:xfrm>
            <a:off x="3398298" y="3087688"/>
            <a:ext cx="465137" cy="465137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74" name="Oval 58"/>
          <p:cNvSpPr/>
          <p:nvPr/>
        </p:nvSpPr>
        <p:spPr>
          <a:xfrm>
            <a:off x="3323685" y="3751263"/>
            <a:ext cx="614363" cy="611187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75" name="Oval 59"/>
          <p:cNvSpPr/>
          <p:nvPr/>
        </p:nvSpPr>
        <p:spPr>
          <a:xfrm>
            <a:off x="2712498" y="3575050"/>
            <a:ext cx="423862" cy="42386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76" name="Oval 60"/>
          <p:cNvSpPr/>
          <p:nvPr/>
        </p:nvSpPr>
        <p:spPr>
          <a:xfrm>
            <a:off x="2836323" y="2900363"/>
            <a:ext cx="423862" cy="419100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77" name="Oval 61"/>
          <p:cNvSpPr/>
          <p:nvPr/>
        </p:nvSpPr>
        <p:spPr>
          <a:xfrm>
            <a:off x="3829050" y="1838325"/>
            <a:ext cx="1131888" cy="113665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78" name="Oval 62"/>
          <p:cNvSpPr/>
          <p:nvPr/>
        </p:nvSpPr>
        <p:spPr>
          <a:xfrm>
            <a:off x="4973637" y="1327944"/>
            <a:ext cx="760413" cy="75723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79" name="Oval 63"/>
          <p:cNvSpPr/>
          <p:nvPr/>
        </p:nvSpPr>
        <p:spPr>
          <a:xfrm>
            <a:off x="2865438" y="2176463"/>
            <a:ext cx="581025" cy="5810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80" name="Oval 64"/>
          <p:cNvSpPr/>
          <p:nvPr/>
        </p:nvSpPr>
        <p:spPr>
          <a:xfrm>
            <a:off x="3490913" y="1417638"/>
            <a:ext cx="488950" cy="48736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81" name="Oval 65"/>
          <p:cNvSpPr/>
          <p:nvPr/>
        </p:nvSpPr>
        <p:spPr>
          <a:xfrm>
            <a:off x="5089525" y="2363788"/>
            <a:ext cx="430213" cy="4302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82" name="Oval 66"/>
          <p:cNvSpPr/>
          <p:nvPr/>
        </p:nvSpPr>
        <p:spPr>
          <a:xfrm>
            <a:off x="5508625" y="2892425"/>
            <a:ext cx="431800" cy="434975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83" name="Oval 67"/>
          <p:cNvSpPr/>
          <p:nvPr/>
        </p:nvSpPr>
        <p:spPr>
          <a:xfrm>
            <a:off x="4748213" y="4059238"/>
            <a:ext cx="430212" cy="430212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84" name="Oval 68"/>
          <p:cNvSpPr/>
          <p:nvPr/>
        </p:nvSpPr>
        <p:spPr>
          <a:xfrm>
            <a:off x="5734050" y="3732213"/>
            <a:ext cx="603250" cy="603250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85" name="Oval 69"/>
          <p:cNvSpPr/>
          <p:nvPr/>
        </p:nvSpPr>
        <p:spPr>
          <a:xfrm>
            <a:off x="4902200" y="3297238"/>
            <a:ext cx="722313" cy="723900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86" name="Freeform 70"/>
          <p:cNvSpPr/>
          <p:nvPr/>
        </p:nvSpPr>
        <p:spPr>
          <a:xfrm>
            <a:off x="2992438" y="2322513"/>
            <a:ext cx="327025" cy="311150"/>
          </a:xfrm>
          <a:custGeom>
            <a:avLst/>
            <a:gdLst/>
            <a:ahLst/>
            <a:cxnLst/>
            <a:rect l="0" t="0" r="r" b="b"/>
            <a:pathLst>
              <a:path w="327025" h="311150">
                <a:moveTo>
                  <a:pt x="281918" y="41237"/>
                </a:moveTo>
                <a:cubicBezTo>
                  <a:pt x="259365" y="14995"/>
                  <a:pt x="221776" y="0"/>
                  <a:pt x="180428" y="0"/>
                </a:cubicBezTo>
                <a:cubicBezTo>
                  <a:pt x="176669" y="0"/>
                  <a:pt x="172910" y="3749"/>
                  <a:pt x="172910" y="7498"/>
                </a:cubicBezTo>
                <a:cubicBezTo>
                  <a:pt x="172910" y="142454"/>
                  <a:pt x="172910" y="142454"/>
                  <a:pt x="172910" y="142454"/>
                </a:cubicBezTo>
                <a:cubicBezTo>
                  <a:pt x="172910" y="146203"/>
                  <a:pt x="176669" y="149952"/>
                  <a:pt x="180428" y="149952"/>
                </a:cubicBezTo>
                <a:cubicBezTo>
                  <a:pt x="296954" y="217430"/>
                  <a:pt x="296954" y="217430"/>
                  <a:pt x="296954" y="217430"/>
                </a:cubicBezTo>
                <a:cubicBezTo>
                  <a:pt x="300713" y="217430"/>
                  <a:pt x="304472" y="217430"/>
                  <a:pt x="304472" y="213681"/>
                </a:cubicBezTo>
                <a:cubicBezTo>
                  <a:pt x="311989" y="202435"/>
                  <a:pt x="315748" y="191189"/>
                  <a:pt x="319507" y="179942"/>
                </a:cubicBezTo>
                <a:cubicBezTo>
                  <a:pt x="323266" y="168696"/>
                  <a:pt x="327025" y="153701"/>
                  <a:pt x="327025" y="142454"/>
                </a:cubicBezTo>
                <a:cubicBezTo>
                  <a:pt x="327025" y="104966"/>
                  <a:pt x="308230" y="67478"/>
                  <a:pt x="281918" y="41237"/>
                </a:cubicBezTo>
                <a:close/>
                <a:moveTo>
                  <a:pt x="304472" y="176193"/>
                </a:moveTo>
                <a:cubicBezTo>
                  <a:pt x="304472" y="176193"/>
                  <a:pt x="304472" y="176193"/>
                  <a:pt x="304472" y="176193"/>
                </a:cubicBezTo>
                <a:cubicBezTo>
                  <a:pt x="304472" y="183691"/>
                  <a:pt x="300713" y="191189"/>
                  <a:pt x="296954" y="198686"/>
                </a:cubicBezTo>
                <a:cubicBezTo>
                  <a:pt x="187945" y="138705"/>
                  <a:pt x="187945" y="138705"/>
                  <a:pt x="187945" y="138705"/>
                </a:cubicBezTo>
                <a:cubicBezTo>
                  <a:pt x="187945" y="14995"/>
                  <a:pt x="187945" y="14995"/>
                  <a:pt x="187945" y="14995"/>
                </a:cubicBezTo>
                <a:cubicBezTo>
                  <a:pt x="221776" y="18744"/>
                  <a:pt x="251847" y="29990"/>
                  <a:pt x="274400" y="52483"/>
                </a:cubicBezTo>
                <a:cubicBezTo>
                  <a:pt x="296954" y="74976"/>
                  <a:pt x="311989" y="108715"/>
                  <a:pt x="311989" y="142454"/>
                </a:cubicBezTo>
                <a:cubicBezTo>
                  <a:pt x="311989" y="153701"/>
                  <a:pt x="308230" y="164947"/>
                  <a:pt x="304472" y="176193"/>
                </a:cubicBezTo>
                <a:close/>
                <a:moveTo>
                  <a:pt x="161633" y="153701"/>
                </a:moveTo>
                <a:cubicBezTo>
                  <a:pt x="161633" y="153701"/>
                  <a:pt x="161633" y="153701"/>
                  <a:pt x="161633" y="153701"/>
                </a:cubicBezTo>
                <a:cubicBezTo>
                  <a:pt x="161633" y="26242"/>
                  <a:pt x="161633" y="26242"/>
                  <a:pt x="161633" y="26242"/>
                </a:cubicBezTo>
                <a:cubicBezTo>
                  <a:pt x="161633" y="18744"/>
                  <a:pt x="154115" y="14995"/>
                  <a:pt x="150356" y="14995"/>
                </a:cubicBezTo>
                <a:cubicBezTo>
                  <a:pt x="109008" y="14995"/>
                  <a:pt x="71419" y="29990"/>
                  <a:pt x="45107" y="56232"/>
                </a:cubicBezTo>
                <a:cubicBezTo>
                  <a:pt x="45107" y="56232"/>
                  <a:pt x="45107" y="56232"/>
                  <a:pt x="45107" y="56232"/>
                </a:cubicBezTo>
                <a:cubicBezTo>
                  <a:pt x="45107" y="56232"/>
                  <a:pt x="45107" y="56232"/>
                  <a:pt x="45107" y="56232"/>
                </a:cubicBezTo>
                <a:cubicBezTo>
                  <a:pt x="18795" y="82473"/>
                  <a:pt x="0" y="119961"/>
                  <a:pt x="0" y="161198"/>
                </a:cubicBezTo>
                <a:cubicBezTo>
                  <a:pt x="0" y="202435"/>
                  <a:pt x="18795" y="239923"/>
                  <a:pt x="45107" y="266164"/>
                </a:cubicBezTo>
                <a:cubicBezTo>
                  <a:pt x="45107" y="266164"/>
                  <a:pt x="45107" y="266164"/>
                  <a:pt x="45107" y="266164"/>
                </a:cubicBezTo>
                <a:cubicBezTo>
                  <a:pt x="71419" y="292406"/>
                  <a:pt x="109008" y="311150"/>
                  <a:pt x="150356" y="311150"/>
                </a:cubicBezTo>
                <a:cubicBezTo>
                  <a:pt x="176669" y="311150"/>
                  <a:pt x="199222" y="303652"/>
                  <a:pt x="221776" y="292406"/>
                </a:cubicBezTo>
                <a:cubicBezTo>
                  <a:pt x="221776" y="288657"/>
                  <a:pt x="221776" y="288657"/>
                  <a:pt x="221776" y="288657"/>
                </a:cubicBezTo>
                <a:cubicBezTo>
                  <a:pt x="244329" y="277411"/>
                  <a:pt x="263124" y="258667"/>
                  <a:pt x="278159" y="236174"/>
                </a:cubicBezTo>
                <a:cubicBezTo>
                  <a:pt x="278159" y="236174"/>
                  <a:pt x="278159" y="236174"/>
                  <a:pt x="278159" y="236174"/>
                </a:cubicBezTo>
                <a:cubicBezTo>
                  <a:pt x="281918" y="228677"/>
                  <a:pt x="278159" y="221179"/>
                  <a:pt x="274400" y="217430"/>
                </a:cubicBezTo>
                <a:cubicBezTo>
                  <a:pt x="161633" y="153701"/>
                  <a:pt x="161633" y="153701"/>
                  <a:pt x="161633" y="153701"/>
                </a:cubicBezTo>
                <a:close/>
                <a:moveTo>
                  <a:pt x="210499" y="269913"/>
                </a:moveTo>
                <a:cubicBezTo>
                  <a:pt x="210499" y="269913"/>
                  <a:pt x="210499" y="269913"/>
                  <a:pt x="210499" y="269913"/>
                </a:cubicBezTo>
                <a:cubicBezTo>
                  <a:pt x="210499" y="269913"/>
                  <a:pt x="210499" y="269913"/>
                  <a:pt x="210499" y="269913"/>
                </a:cubicBezTo>
                <a:cubicBezTo>
                  <a:pt x="191704" y="277411"/>
                  <a:pt x="169151" y="284908"/>
                  <a:pt x="150356" y="284908"/>
                </a:cubicBezTo>
                <a:cubicBezTo>
                  <a:pt x="116526" y="284908"/>
                  <a:pt x="82696" y="269913"/>
                  <a:pt x="60143" y="247420"/>
                </a:cubicBezTo>
                <a:cubicBezTo>
                  <a:pt x="60143" y="247420"/>
                  <a:pt x="60143" y="247420"/>
                  <a:pt x="60143" y="247420"/>
                </a:cubicBezTo>
                <a:cubicBezTo>
                  <a:pt x="37589" y="224928"/>
                  <a:pt x="26312" y="194937"/>
                  <a:pt x="26312" y="161198"/>
                </a:cubicBezTo>
                <a:cubicBezTo>
                  <a:pt x="26312" y="127459"/>
                  <a:pt x="37589" y="97469"/>
                  <a:pt x="60143" y="74976"/>
                </a:cubicBezTo>
                <a:cubicBezTo>
                  <a:pt x="82696" y="56232"/>
                  <a:pt x="109008" y="41237"/>
                  <a:pt x="135321" y="41237"/>
                </a:cubicBezTo>
                <a:cubicBezTo>
                  <a:pt x="135321" y="161198"/>
                  <a:pt x="135321" y="161198"/>
                  <a:pt x="135321" y="161198"/>
                </a:cubicBezTo>
                <a:cubicBezTo>
                  <a:pt x="135321" y="168696"/>
                  <a:pt x="139080" y="172445"/>
                  <a:pt x="142839" y="172445"/>
                </a:cubicBezTo>
                <a:cubicBezTo>
                  <a:pt x="248088" y="232425"/>
                  <a:pt x="248088" y="232425"/>
                  <a:pt x="248088" y="232425"/>
                </a:cubicBezTo>
                <a:cubicBezTo>
                  <a:pt x="236811" y="247420"/>
                  <a:pt x="225534" y="258667"/>
                  <a:pt x="210499" y="269913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87" name="Freeform 71"/>
          <p:cNvSpPr/>
          <p:nvPr/>
        </p:nvSpPr>
        <p:spPr>
          <a:xfrm>
            <a:off x="3622675" y="1552575"/>
            <a:ext cx="206375" cy="217488"/>
          </a:xfrm>
          <a:custGeom>
            <a:avLst/>
            <a:gdLst/>
            <a:ahLst/>
            <a:cxnLst/>
            <a:rect l="0" t="0" r="r" b="b"/>
            <a:pathLst>
              <a:path w="206375" h="217488">
                <a:moveTo>
                  <a:pt x="168852" y="142492"/>
                </a:moveTo>
                <a:cubicBezTo>
                  <a:pt x="176357" y="142492"/>
                  <a:pt x="187614" y="146242"/>
                  <a:pt x="195118" y="153742"/>
                </a:cubicBezTo>
                <a:cubicBezTo>
                  <a:pt x="195118" y="153742"/>
                  <a:pt x="195118" y="153742"/>
                  <a:pt x="195118" y="153742"/>
                </a:cubicBezTo>
                <a:cubicBezTo>
                  <a:pt x="202623" y="157491"/>
                  <a:pt x="206375" y="168741"/>
                  <a:pt x="206375" y="179990"/>
                </a:cubicBezTo>
                <a:cubicBezTo>
                  <a:pt x="206375" y="198739"/>
                  <a:pt x="187614" y="217488"/>
                  <a:pt x="168852" y="217488"/>
                </a:cubicBezTo>
                <a:cubicBezTo>
                  <a:pt x="146339" y="217488"/>
                  <a:pt x="127577" y="198739"/>
                  <a:pt x="127577" y="179990"/>
                </a:cubicBezTo>
                <a:cubicBezTo>
                  <a:pt x="127577" y="176240"/>
                  <a:pt x="131330" y="172490"/>
                  <a:pt x="131330" y="168741"/>
                </a:cubicBezTo>
                <a:cubicBezTo>
                  <a:pt x="90055" y="142492"/>
                  <a:pt x="90055" y="142492"/>
                  <a:pt x="90055" y="142492"/>
                </a:cubicBezTo>
                <a:cubicBezTo>
                  <a:pt x="90055" y="142492"/>
                  <a:pt x="90055" y="142492"/>
                  <a:pt x="90055" y="146242"/>
                </a:cubicBezTo>
                <a:cubicBezTo>
                  <a:pt x="90055" y="146242"/>
                  <a:pt x="90055" y="146242"/>
                  <a:pt x="90055" y="146242"/>
                </a:cubicBezTo>
                <a:cubicBezTo>
                  <a:pt x="78798" y="153742"/>
                  <a:pt x="67541" y="161241"/>
                  <a:pt x="52532" y="161241"/>
                </a:cubicBezTo>
                <a:cubicBezTo>
                  <a:pt x="22514" y="161241"/>
                  <a:pt x="0" y="134993"/>
                  <a:pt x="0" y="108744"/>
                </a:cubicBezTo>
                <a:cubicBezTo>
                  <a:pt x="0" y="78746"/>
                  <a:pt x="22514" y="56247"/>
                  <a:pt x="52532" y="56247"/>
                </a:cubicBezTo>
                <a:cubicBezTo>
                  <a:pt x="67541" y="56247"/>
                  <a:pt x="78798" y="63746"/>
                  <a:pt x="90055" y="71246"/>
                </a:cubicBezTo>
                <a:cubicBezTo>
                  <a:pt x="90055" y="71246"/>
                  <a:pt x="90055" y="71246"/>
                  <a:pt x="90055" y="71246"/>
                </a:cubicBezTo>
                <a:cubicBezTo>
                  <a:pt x="90055" y="71246"/>
                  <a:pt x="90055" y="71246"/>
                  <a:pt x="90055" y="71246"/>
                </a:cubicBezTo>
                <a:cubicBezTo>
                  <a:pt x="90055" y="71246"/>
                  <a:pt x="90055" y="74996"/>
                  <a:pt x="90055" y="74996"/>
                </a:cubicBezTo>
                <a:cubicBezTo>
                  <a:pt x="131330" y="48747"/>
                  <a:pt x="131330" y="48747"/>
                  <a:pt x="131330" y="48747"/>
                </a:cubicBezTo>
                <a:cubicBezTo>
                  <a:pt x="131330" y="44998"/>
                  <a:pt x="127577" y="41248"/>
                  <a:pt x="127577" y="37498"/>
                </a:cubicBezTo>
                <a:cubicBezTo>
                  <a:pt x="127577" y="14999"/>
                  <a:pt x="146339" y="0"/>
                  <a:pt x="168852" y="0"/>
                </a:cubicBezTo>
                <a:cubicBezTo>
                  <a:pt x="187614" y="0"/>
                  <a:pt x="206375" y="14999"/>
                  <a:pt x="206375" y="37498"/>
                </a:cubicBezTo>
                <a:cubicBezTo>
                  <a:pt x="206375" y="59997"/>
                  <a:pt x="187614" y="74996"/>
                  <a:pt x="168852" y="74996"/>
                </a:cubicBezTo>
                <a:cubicBezTo>
                  <a:pt x="157595" y="74996"/>
                  <a:pt x="146339" y="71246"/>
                  <a:pt x="138834" y="63746"/>
                </a:cubicBezTo>
                <a:cubicBezTo>
                  <a:pt x="138834" y="63746"/>
                  <a:pt x="138834" y="63746"/>
                  <a:pt x="138834" y="63746"/>
                </a:cubicBezTo>
                <a:cubicBezTo>
                  <a:pt x="101311" y="86245"/>
                  <a:pt x="101311" y="86245"/>
                  <a:pt x="101311" y="86245"/>
                </a:cubicBezTo>
                <a:cubicBezTo>
                  <a:pt x="101311" y="93745"/>
                  <a:pt x="105064" y="101244"/>
                  <a:pt x="105064" y="108744"/>
                </a:cubicBezTo>
                <a:cubicBezTo>
                  <a:pt x="105064" y="116244"/>
                  <a:pt x="101311" y="123743"/>
                  <a:pt x="101311" y="127493"/>
                </a:cubicBezTo>
                <a:cubicBezTo>
                  <a:pt x="138834" y="153742"/>
                  <a:pt x="138834" y="153742"/>
                  <a:pt x="138834" y="153742"/>
                </a:cubicBezTo>
                <a:cubicBezTo>
                  <a:pt x="138834" y="153742"/>
                  <a:pt x="138834" y="153742"/>
                  <a:pt x="138834" y="153742"/>
                </a:cubicBezTo>
                <a:cubicBezTo>
                  <a:pt x="138834" y="153742"/>
                  <a:pt x="138834" y="153742"/>
                  <a:pt x="138834" y="153742"/>
                </a:cubicBezTo>
                <a:cubicBezTo>
                  <a:pt x="138834" y="153742"/>
                  <a:pt x="138834" y="153742"/>
                  <a:pt x="138834" y="153742"/>
                </a:cubicBezTo>
                <a:cubicBezTo>
                  <a:pt x="146339" y="146242"/>
                  <a:pt x="157595" y="142492"/>
                  <a:pt x="168852" y="142492"/>
                </a:cubicBezTo>
                <a:close/>
                <a:moveTo>
                  <a:pt x="183861" y="164991"/>
                </a:moveTo>
                <a:cubicBezTo>
                  <a:pt x="183861" y="164991"/>
                  <a:pt x="183861" y="164991"/>
                  <a:pt x="183861" y="164991"/>
                </a:cubicBezTo>
                <a:cubicBezTo>
                  <a:pt x="180109" y="161241"/>
                  <a:pt x="172605" y="157491"/>
                  <a:pt x="168852" y="157491"/>
                </a:cubicBezTo>
                <a:cubicBezTo>
                  <a:pt x="161348" y="157491"/>
                  <a:pt x="157595" y="161241"/>
                  <a:pt x="153843" y="164991"/>
                </a:cubicBezTo>
                <a:cubicBezTo>
                  <a:pt x="153843" y="164991"/>
                  <a:pt x="153843" y="164991"/>
                  <a:pt x="153843" y="164991"/>
                </a:cubicBezTo>
                <a:cubicBezTo>
                  <a:pt x="150091" y="168741"/>
                  <a:pt x="146339" y="172490"/>
                  <a:pt x="146339" y="179990"/>
                </a:cubicBezTo>
                <a:cubicBezTo>
                  <a:pt x="146339" y="191239"/>
                  <a:pt x="153843" y="198739"/>
                  <a:pt x="168852" y="198739"/>
                </a:cubicBezTo>
                <a:cubicBezTo>
                  <a:pt x="180109" y="198739"/>
                  <a:pt x="187614" y="191239"/>
                  <a:pt x="187614" y="179990"/>
                </a:cubicBezTo>
                <a:cubicBezTo>
                  <a:pt x="187614" y="172490"/>
                  <a:pt x="187614" y="168741"/>
                  <a:pt x="183861" y="164991"/>
                </a:cubicBezTo>
                <a:cubicBezTo>
                  <a:pt x="183861" y="164991"/>
                  <a:pt x="183861" y="164991"/>
                  <a:pt x="183861" y="164991"/>
                </a:cubicBezTo>
                <a:close/>
                <a:moveTo>
                  <a:pt x="78798" y="82495"/>
                </a:moveTo>
                <a:cubicBezTo>
                  <a:pt x="78798" y="82495"/>
                  <a:pt x="78798" y="82495"/>
                  <a:pt x="78798" y="82495"/>
                </a:cubicBezTo>
                <a:cubicBezTo>
                  <a:pt x="71293" y="78746"/>
                  <a:pt x="63789" y="74996"/>
                  <a:pt x="52532" y="74996"/>
                </a:cubicBezTo>
                <a:cubicBezTo>
                  <a:pt x="33770" y="74996"/>
                  <a:pt x="18761" y="89995"/>
                  <a:pt x="18761" y="108744"/>
                </a:cubicBezTo>
                <a:cubicBezTo>
                  <a:pt x="18761" y="127493"/>
                  <a:pt x="33770" y="142492"/>
                  <a:pt x="52532" y="142492"/>
                </a:cubicBezTo>
                <a:cubicBezTo>
                  <a:pt x="63789" y="142492"/>
                  <a:pt x="71293" y="138742"/>
                  <a:pt x="78798" y="134993"/>
                </a:cubicBezTo>
                <a:cubicBezTo>
                  <a:pt x="78798" y="131243"/>
                  <a:pt x="78798" y="131243"/>
                  <a:pt x="78798" y="131243"/>
                </a:cubicBezTo>
                <a:cubicBezTo>
                  <a:pt x="82550" y="127493"/>
                  <a:pt x="86302" y="116244"/>
                  <a:pt x="86302" y="108744"/>
                </a:cubicBezTo>
                <a:cubicBezTo>
                  <a:pt x="86302" y="97495"/>
                  <a:pt x="82550" y="89995"/>
                  <a:pt x="78798" y="82495"/>
                </a:cubicBezTo>
                <a:cubicBezTo>
                  <a:pt x="78798" y="82495"/>
                  <a:pt x="78798" y="82495"/>
                  <a:pt x="78798" y="82495"/>
                </a:cubicBezTo>
                <a:close/>
                <a:moveTo>
                  <a:pt x="168852" y="14999"/>
                </a:moveTo>
                <a:cubicBezTo>
                  <a:pt x="168852" y="14999"/>
                  <a:pt x="168852" y="14999"/>
                  <a:pt x="168852" y="14999"/>
                </a:cubicBezTo>
                <a:cubicBezTo>
                  <a:pt x="153843" y="14999"/>
                  <a:pt x="146339" y="26249"/>
                  <a:pt x="146339" y="37498"/>
                </a:cubicBezTo>
                <a:cubicBezTo>
                  <a:pt x="146339" y="41248"/>
                  <a:pt x="146339" y="44998"/>
                  <a:pt x="150091" y="48747"/>
                </a:cubicBezTo>
                <a:cubicBezTo>
                  <a:pt x="150091" y="48747"/>
                  <a:pt x="150091" y="48747"/>
                  <a:pt x="150091" y="48747"/>
                </a:cubicBezTo>
                <a:cubicBezTo>
                  <a:pt x="150091" y="48747"/>
                  <a:pt x="150091" y="48747"/>
                  <a:pt x="150091" y="48747"/>
                </a:cubicBezTo>
                <a:cubicBezTo>
                  <a:pt x="150091" y="48747"/>
                  <a:pt x="150091" y="52497"/>
                  <a:pt x="150091" y="52497"/>
                </a:cubicBezTo>
                <a:cubicBezTo>
                  <a:pt x="153843" y="52497"/>
                  <a:pt x="153843" y="52497"/>
                  <a:pt x="153843" y="52497"/>
                </a:cubicBezTo>
                <a:cubicBezTo>
                  <a:pt x="157595" y="56247"/>
                  <a:pt x="161348" y="59997"/>
                  <a:pt x="168852" y="59997"/>
                </a:cubicBezTo>
                <a:cubicBezTo>
                  <a:pt x="180109" y="59997"/>
                  <a:pt x="187614" y="48747"/>
                  <a:pt x="187614" y="37498"/>
                </a:cubicBezTo>
                <a:cubicBezTo>
                  <a:pt x="187614" y="26249"/>
                  <a:pt x="180109" y="14999"/>
                  <a:pt x="168852" y="14999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88" name="Freeform 72"/>
          <p:cNvSpPr/>
          <p:nvPr/>
        </p:nvSpPr>
        <p:spPr>
          <a:xfrm>
            <a:off x="4125913" y="2122488"/>
            <a:ext cx="539750" cy="566737"/>
          </a:xfrm>
          <a:custGeom>
            <a:avLst/>
            <a:gdLst/>
            <a:ahLst/>
            <a:cxnLst/>
            <a:rect l="0" t="0" r="r" b="b"/>
            <a:pathLst>
              <a:path w="539750" h="566737">
                <a:moveTo>
                  <a:pt x="269875" y="0"/>
                </a:moveTo>
                <a:cubicBezTo>
                  <a:pt x="344840" y="0"/>
                  <a:pt x="412309" y="30026"/>
                  <a:pt x="461036" y="78818"/>
                </a:cubicBezTo>
                <a:cubicBezTo>
                  <a:pt x="509764" y="127610"/>
                  <a:pt x="539750" y="195168"/>
                  <a:pt x="539750" y="270232"/>
                </a:cubicBezTo>
                <a:cubicBezTo>
                  <a:pt x="539750" y="337790"/>
                  <a:pt x="517260" y="397842"/>
                  <a:pt x="476030" y="446634"/>
                </a:cubicBezTo>
                <a:cubicBezTo>
                  <a:pt x="461036" y="465400"/>
                  <a:pt x="427302" y="439127"/>
                  <a:pt x="446043" y="420361"/>
                </a:cubicBezTo>
                <a:cubicBezTo>
                  <a:pt x="476030" y="382829"/>
                  <a:pt x="494771" y="334037"/>
                  <a:pt x="498519" y="285245"/>
                </a:cubicBezTo>
                <a:cubicBezTo>
                  <a:pt x="419806" y="285245"/>
                  <a:pt x="419806" y="285245"/>
                  <a:pt x="419806" y="285245"/>
                </a:cubicBezTo>
                <a:cubicBezTo>
                  <a:pt x="419806" y="319024"/>
                  <a:pt x="416057" y="349050"/>
                  <a:pt x="404813" y="379076"/>
                </a:cubicBezTo>
                <a:cubicBezTo>
                  <a:pt x="401064" y="397842"/>
                  <a:pt x="378575" y="390335"/>
                  <a:pt x="382323" y="375323"/>
                </a:cubicBezTo>
                <a:cubicBezTo>
                  <a:pt x="389819" y="349050"/>
                  <a:pt x="393568" y="315271"/>
                  <a:pt x="393568" y="285245"/>
                </a:cubicBezTo>
                <a:cubicBezTo>
                  <a:pt x="292365" y="285245"/>
                  <a:pt x="247385" y="285245"/>
                  <a:pt x="146182" y="285245"/>
                </a:cubicBezTo>
                <a:cubicBezTo>
                  <a:pt x="146182" y="315271"/>
                  <a:pt x="149931" y="349050"/>
                  <a:pt x="157427" y="375323"/>
                </a:cubicBezTo>
                <a:cubicBezTo>
                  <a:pt x="161175" y="394089"/>
                  <a:pt x="138686" y="397842"/>
                  <a:pt x="131189" y="379076"/>
                </a:cubicBezTo>
                <a:cubicBezTo>
                  <a:pt x="123693" y="349050"/>
                  <a:pt x="119944" y="315271"/>
                  <a:pt x="119944" y="285245"/>
                </a:cubicBezTo>
                <a:cubicBezTo>
                  <a:pt x="41231" y="285245"/>
                  <a:pt x="41231" y="285245"/>
                  <a:pt x="41231" y="285245"/>
                </a:cubicBezTo>
                <a:cubicBezTo>
                  <a:pt x="44979" y="334037"/>
                  <a:pt x="63720" y="382829"/>
                  <a:pt x="93707" y="420361"/>
                </a:cubicBezTo>
                <a:cubicBezTo>
                  <a:pt x="112448" y="439127"/>
                  <a:pt x="78714" y="465400"/>
                  <a:pt x="63720" y="446634"/>
                </a:cubicBezTo>
                <a:cubicBezTo>
                  <a:pt x="22490" y="397842"/>
                  <a:pt x="0" y="337790"/>
                  <a:pt x="0" y="270232"/>
                </a:cubicBezTo>
                <a:cubicBezTo>
                  <a:pt x="0" y="195168"/>
                  <a:pt x="29986" y="127610"/>
                  <a:pt x="78714" y="78818"/>
                </a:cubicBezTo>
                <a:cubicBezTo>
                  <a:pt x="127441" y="30026"/>
                  <a:pt x="194910" y="0"/>
                  <a:pt x="269875" y="0"/>
                </a:cubicBezTo>
                <a:close/>
                <a:moveTo>
                  <a:pt x="352337" y="491672"/>
                </a:moveTo>
                <a:cubicBezTo>
                  <a:pt x="352337" y="491672"/>
                  <a:pt x="352337" y="491672"/>
                  <a:pt x="352337" y="491672"/>
                </a:cubicBezTo>
                <a:cubicBezTo>
                  <a:pt x="352337" y="547971"/>
                  <a:pt x="352337" y="547971"/>
                  <a:pt x="352337" y="547971"/>
                </a:cubicBezTo>
                <a:cubicBezTo>
                  <a:pt x="352337" y="559231"/>
                  <a:pt x="344840" y="566737"/>
                  <a:pt x="333595" y="566737"/>
                </a:cubicBezTo>
                <a:cubicBezTo>
                  <a:pt x="329847" y="566737"/>
                  <a:pt x="329847" y="566737"/>
                  <a:pt x="329847" y="566737"/>
                </a:cubicBezTo>
                <a:cubicBezTo>
                  <a:pt x="209903" y="566737"/>
                  <a:pt x="209903" y="566737"/>
                  <a:pt x="209903" y="566737"/>
                </a:cubicBezTo>
                <a:cubicBezTo>
                  <a:pt x="194910" y="566737"/>
                  <a:pt x="187413" y="559231"/>
                  <a:pt x="187413" y="547971"/>
                </a:cubicBezTo>
                <a:cubicBezTo>
                  <a:pt x="187413" y="547971"/>
                  <a:pt x="187413" y="547971"/>
                  <a:pt x="187413" y="547971"/>
                </a:cubicBezTo>
                <a:cubicBezTo>
                  <a:pt x="187413" y="491672"/>
                  <a:pt x="187413" y="491672"/>
                  <a:pt x="187413" y="491672"/>
                </a:cubicBezTo>
                <a:cubicBezTo>
                  <a:pt x="123693" y="491672"/>
                  <a:pt x="123693" y="491672"/>
                  <a:pt x="123693" y="491672"/>
                </a:cubicBezTo>
                <a:cubicBezTo>
                  <a:pt x="112448" y="491672"/>
                  <a:pt x="104951" y="480413"/>
                  <a:pt x="104951" y="469153"/>
                </a:cubicBezTo>
                <a:cubicBezTo>
                  <a:pt x="104951" y="465400"/>
                  <a:pt x="104951" y="457893"/>
                  <a:pt x="108700" y="454140"/>
                </a:cubicBezTo>
                <a:cubicBezTo>
                  <a:pt x="254882" y="307764"/>
                  <a:pt x="254882" y="307764"/>
                  <a:pt x="254882" y="307764"/>
                </a:cubicBezTo>
                <a:cubicBezTo>
                  <a:pt x="262378" y="300258"/>
                  <a:pt x="277372" y="300258"/>
                  <a:pt x="284868" y="307764"/>
                </a:cubicBezTo>
                <a:cubicBezTo>
                  <a:pt x="284868" y="311518"/>
                  <a:pt x="284868" y="311518"/>
                  <a:pt x="284868" y="311518"/>
                </a:cubicBezTo>
                <a:cubicBezTo>
                  <a:pt x="431050" y="454140"/>
                  <a:pt x="431050" y="454140"/>
                  <a:pt x="431050" y="454140"/>
                </a:cubicBezTo>
                <a:cubicBezTo>
                  <a:pt x="438547" y="461647"/>
                  <a:pt x="438547" y="476660"/>
                  <a:pt x="431050" y="484166"/>
                </a:cubicBezTo>
                <a:cubicBezTo>
                  <a:pt x="427302" y="487919"/>
                  <a:pt x="419806" y="491672"/>
                  <a:pt x="416057" y="491672"/>
                </a:cubicBezTo>
                <a:cubicBezTo>
                  <a:pt x="416057" y="491672"/>
                  <a:pt x="416057" y="491672"/>
                  <a:pt x="416057" y="491672"/>
                </a:cubicBezTo>
                <a:cubicBezTo>
                  <a:pt x="352337" y="491672"/>
                  <a:pt x="352337" y="491672"/>
                  <a:pt x="352337" y="491672"/>
                </a:cubicBezTo>
                <a:close/>
                <a:moveTo>
                  <a:pt x="311106" y="525452"/>
                </a:moveTo>
                <a:cubicBezTo>
                  <a:pt x="311106" y="525452"/>
                  <a:pt x="311106" y="525452"/>
                  <a:pt x="311106" y="525452"/>
                </a:cubicBezTo>
                <a:cubicBezTo>
                  <a:pt x="311106" y="469153"/>
                  <a:pt x="311106" y="469153"/>
                  <a:pt x="311106" y="469153"/>
                </a:cubicBezTo>
                <a:cubicBezTo>
                  <a:pt x="311106" y="469153"/>
                  <a:pt x="311106" y="469153"/>
                  <a:pt x="311106" y="469153"/>
                </a:cubicBezTo>
                <a:cubicBezTo>
                  <a:pt x="311106" y="457893"/>
                  <a:pt x="318602" y="450387"/>
                  <a:pt x="333595" y="450387"/>
                </a:cubicBezTo>
                <a:cubicBezTo>
                  <a:pt x="363582" y="450387"/>
                  <a:pt x="363582" y="450387"/>
                  <a:pt x="363582" y="450387"/>
                </a:cubicBezTo>
                <a:cubicBezTo>
                  <a:pt x="269875" y="352803"/>
                  <a:pt x="269875" y="352803"/>
                  <a:pt x="269875" y="352803"/>
                </a:cubicBezTo>
                <a:cubicBezTo>
                  <a:pt x="176168" y="450387"/>
                  <a:pt x="176168" y="450387"/>
                  <a:pt x="176168" y="450387"/>
                </a:cubicBezTo>
                <a:cubicBezTo>
                  <a:pt x="206155" y="450387"/>
                  <a:pt x="206155" y="450387"/>
                  <a:pt x="206155" y="450387"/>
                </a:cubicBezTo>
                <a:cubicBezTo>
                  <a:pt x="209903" y="450387"/>
                  <a:pt x="209903" y="450387"/>
                  <a:pt x="209903" y="450387"/>
                </a:cubicBezTo>
                <a:cubicBezTo>
                  <a:pt x="221148" y="450387"/>
                  <a:pt x="228644" y="457893"/>
                  <a:pt x="228644" y="469153"/>
                </a:cubicBezTo>
                <a:cubicBezTo>
                  <a:pt x="228644" y="525452"/>
                  <a:pt x="228644" y="525452"/>
                  <a:pt x="228644" y="525452"/>
                </a:cubicBezTo>
                <a:cubicBezTo>
                  <a:pt x="311106" y="525452"/>
                  <a:pt x="311106" y="525452"/>
                  <a:pt x="311106" y="525452"/>
                </a:cubicBezTo>
                <a:close/>
                <a:moveTo>
                  <a:pt x="431050" y="108844"/>
                </a:moveTo>
                <a:cubicBezTo>
                  <a:pt x="431050" y="108844"/>
                  <a:pt x="431050" y="108844"/>
                  <a:pt x="431050" y="108844"/>
                </a:cubicBezTo>
                <a:cubicBezTo>
                  <a:pt x="431050" y="105090"/>
                  <a:pt x="427302" y="105090"/>
                  <a:pt x="427302" y="101337"/>
                </a:cubicBezTo>
                <a:cubicBezTo>
                  <a:pt x="416057" y="108844"/>
                  <a:pt x="404813" y="116350"/>
                  <a:pt x="393568" y="123856"/>
                </a:cubicBezTo>
                <a:cubicBezTo>
                  <a:pt x="408561" y="161389"/>
                  <a:pt x="419806" y="210181"/>
                  <a:pt x="419806" y="258973"/>
                </a:cubicBezTo>
                <a:cubicBezTo>
                  <a:pt x="498519" y="258973"/>
                  <a:pt x="498519" y="258973"/>
                  <a:pt x="498519" y="258973"/>
                </a:cubicBezTo>
                <a:cubicBezTo>
                  <a:pt x="494771" y="198921"/>
                  <a:pt x="472281" y="146376"/>
                  <a:pt x="431050" y="108844"/>
                </a:cubicBezTo>
                <a:close/>
                <a:moveTo>
                  <a:pt x="404813" y="86324"/>
                </a:moveTo>
                <a:cubicBezTo>
                  <a:pt x="404813" y="86324"/>
                  <a:pt x="404813" y="86324"/>
                  <a:pt x="404813" y="86324"/>
                </a:cubicBezTo>
                <a:cubicBezTo>
                  <a:pt x="393568" y="75065"/>
                  <a:pt x="374826" y="67558"/>
                  <a:pt x="359833" y="60052"/>
                </a:cubicBezTo>
                <a:cubicBezTo>
                  <a:pt x="367330" y="67558"/>
                  <a:pt x="371078" y="78818"/>
                  <a:pt x="378575" y="86324"/>
                </a:cubicBezTo>
                <a:cubicBezTo>
                  <a:pt x="378575" y="90077"/>
                  <a:pt x="382323" y="97584"/>
                  <a:pt x="386071" y="101337"/>
                </a:cubicBezTo>
                <a:cubicBezTo>
                  <a:pt x="393568" y="97584"/>
                  <a:pt x="401064" y="90077"/>
                  <a:pt x="404813" y="86324"/>
                </a:cubicBezTo>
                <a:close/>
                <a:moveTo>
                  <a:pt x="307358" y="45039"/>
                </a:moveTo>
                <a:cubicBezTo>
                  <a:pt x="307358" y="45039"/>
                  <a:pt x="307358" y="45039"/>
                  <a:pt x="307358" y="45039"/>
                </a:cubicBezTo>
                <a:cubicBezTo>
                  <a:pt x="299861" y="41285"/>
                  <a:pt x="292365" y="41285"/>
                  <a:pt x="281120" y="41285"/>
                </a:cubicBezTo>
                <a:cubicBezTo>
                  <a:pt x="281120" y="127610"/>
                  <a:pt x="281120" y="127610"/>
                  <a:pt x="281120" y="127610"/>
                </a:cubicBezTo>
                <a:cubicBezTo>
                  <a:pt x="307358" y="127610"/>
                  <a:pt x="329847" y="123856"/>
                  <a:pt x="352337" y="116350"/>
                </a:cubicBezTo>
                <a:cubicBezTo>
                  <a:pt x="356085" y="112597"/>
                  <a:pt x="359833" y="112597"/>
                  <a:pt x="363582" y="112597"/>
                </a:cubicBezTo>
                <a:cubicBezTo>
                  <a:pt x="359833" y="108844"/>
                  <a:pt x="359833" y="105090"/>
                  <a:pt x="356085" y="101337"/>
                </a:cubicBezTo>
                <a:cubicBezTo>
                  <a:pt x="341092" y="75065"/>
                  <a:pt x="326099" y="56298"/>
                  <a:pt x="307358" y="45039"/>
                </a:cubicBezTo>
                <a:close/>
                <a:moveTo>
                  <a:pt x="258630" y="41285"/>
                </a:moveTo>
                <a:cubicBezTo>
                  <a:pt x="258630" y="41285"/>
                  <a:pt x="258630" y="41285"/>
                  <a:pt x="258630" y="41285"/>
                </a:cubicBezTo>
                <a:cubicBezTo>
                  <a:pt x="247385" y="41285"/>
                  <a:pt x="239889" y="41285"/>
                  <a:pt x="232392" y="45039"/>
                </a:cubicBezTo>
                <a:cubicBezTo>
                  <a:pt x="213651" y="56298"/>
                  <a:pt x="198658" y="75065"/>
                  <a:pt x="183665" y="101337"/>
                </a:cubicBezTo>
                <a:cubicBezTo>
                  <a:pt x="179917" y="105090"/>
                  <a:pt x="179917" y="108844"/>
                  <a:pt x="176168" y="112597"/>
                </a:cubicBezTo>
                <a:cubicBezTo>
                  <a:pt x="179917" y="112597"/>
                  <a:pt x="183665" y="112597"/>
                  <a:pt x="187413" y="116350"/>
                </a:cubicBezTo>
                <a:cubicBezTo>
                  <a:pt x="209903" y="123856"/>
                  <a:pt x="232392" y="127610"/>
                  <a:pt x="258630" y="127610"/>
                </a:cubicBezTo>
                <a:cubicBezTo>
                  <a:pt x="258630" y="41285"/>
                  <a:pt x="258630" y="41285"/>
                  <a:pt x="258630" y="41285"/>
                </a:cubicBezTo>
                <a:close/>
                <a:moveTo>
                  <a:pt x="179917" y="60052"/>
                </a:moveTo>
                <a:cubicBezTo>
                  <a:pt x="179917" y="60052"/>
                  <a:pt x="179917" y="60052"/>
                  <a:pt x="179917" y="60052"/>
                </a:cubicBezTo>
                <a:cubicBezTo>
                  <a:pt x="164924" y="67558"/>
                  <a:pt x="146182" y="75065"/>
                  <a:pt x="134938" y="86324"/>
                </a:cubicBezTo>
                <a:cubicBezTo>
                  <a:pt x="138686" y="90077"/>
                  <a:pt x="146182" y="97584"/>
                  <a:pt x="153679" y="101337"/>
                </a:cubicBezTo>
                <a:cubicBezTo>
                  <a:pt x="157427" y="97584"/>
                  <a:pt x="161175" y="90077"/>
                  <a:pt x="161175" y="86324"/>
                </a:cubicBezTo>
                <a:cubicBezTo>
                  <a:pt x="168672" y="78818"/>
                  <a:pt x="172420" y="67558"/>
                  <a:pt x="179917" y="60052"/>
                </a:cubicBezTo>
                <a:close/>
                <a:moveTo>
                  <a:pt x="112448" y="101337"/>
                </a:moveTo>
                <a:cubicBezTo>
                  <a:pt x="112448" y="101337"/>
                  <a:pt x="112448" y="101337"/>
                  <a:pt x="112448" y="101337"/>
                </a:cubicBezTo>
                <a:cubicBezTo>
                  <a:pt x="112448" y="105090"/>
                  <a:pt x="108700" y="105090"/>
                  <a:pt x="108700" y="108844"/>
                </a:cubicBezTo>
                <a:cubicBezTo>
                  <a:pt x="67469" y="146376"/>
                  <a:pt x="44979" y="198921"/>
                  <a:pt x="41231" y="258973"/>
                </a:cubicBezTo>
                <a:cubicBezTo>
                  <a:pt x="119944" y="258973"/>
                  <a:pt x="119944" y="258973"/>
                  <a:pt x="119944" y="258973"/>
                </a:cubicBezTo>
                <a:cubicBezTo>
                  <a:pt x="119944" y="210181"/>
                  <a:pt x="131189" y="161389"/>
                  <a:pt x="146182" y="123856"/>
                </a:cubicBezTo>
                <a:cubicBezTo>
                  <a:pt x="134938" y="116350"/>
                  <a:pt x="123693" y="108844"/>
                  <a:pt x="112448" y="101337"/>
                </a:cubicBezTo>
                <a:close/>
                <a:moveTo>
                  <a:pt x="371078" y="135116"/>
                </a:moveTo>
                <a:cubicBezTo>
                  <a:pt x="371078" y="135116"/>
                  <a:pt x="371078" y="135116"/>
                  <a:pt x="371078" y="135116"/>
                </a:cubicBezTo>
                <a:cubicBezTo>
                  <a:pt x="367330" y="135116"/>
                  <a:pt x="363582" y="138869"/>
                  <a:pt x="359833" y="138869"/>
                </a:cubicBezTo>
                <a:cubicBezTo>
                  <a:pt x="337344" y="146376"/>
                  <a:pt x="311106" y="153882"/>
                  <a:pt x="281120" y="153882"/>
                </a:cubicBezTo>
                <a:cubicBezTo>
                  <a:pt x="281120" y="258973"/>
                  <a:pt x="281120" y="258973"/>
                  <a:pt x="281120" y="258973"/>
                </a:cubicBezTo>
                <a:cubicBezTo>
                  <a:pt x="393568" y="258973"/>
                  <a:pt x="393568" y="258973"/>
                  <a:pt x="393568" y="258973"/>
                </a:cubicBezTo>
                <a:cubicBezTo>
                  <a:pt x="393568" y="213934"/>
                  <a:pt x="386071" y="168895"/>
                  <a:pt x="371078" y="135116"/>
                </a:cubicBezTo>
                <a:close/>
                <a:moveTo>
                  <a:pt x="258630" y="153882"/>
                </a:moveTo>
                <a:cubicBezTo>
                  <a:pt x="258630" y="153882"/>
                  <a:pt x="258630" y="153882"/>
                  <a:pt x="258630" y="153882"/>
                </a:cubicBezTo>
                <a:cubicBezTo>
                  <a:pt x="228644" y="153882"/>
                  <a:pt x="202406" y="146376"/>
                  <a:pt x="179917" y="138869"/>
                </a:cubicBezTo>
                <a:cubicBezTo>
                  <a:pt x="176168" y="138869"/>
                  <a:pt x="172420" y="135116"/>
                  <a:pt x="168672" y="135116"/>
                </a:cubicBezTo>
                <a:cubicBezTo>
                  <a:pt x="153679" y="168895"/>
                  <a:pt x="146182" y="213934"/>
                  <a:pt x="146182" y="258973"/>
                </a:cubicBezTo>
                <a:cubicBezTo>
                  <a:pt x="258630" y="258973"/>
                  <a:pt x="258630" y="258973"/>
                  <a:pt x="258630" y="258973"/>
                </a:cubicBezTo>
                <a:cubicBezTo>
                  <a:pt x="258630" y="153882"/>
                  <a:pt x="258630" y="153882"/>
                  <a:pt x="258630" y="153882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89" name="Freeform 73"/>
          <p:cNvSpPr/>
          <p:nvPr/>
        </p:nvSpPr>
        <p:spPr>
          <a:xfrm>
            <a:off x="2903538" y="3000375"/>
            <a:ext cx="220662" cy="217488"/>
          </a:xfrm>
          <a:custGeom>
            <a:avLst/>
            <a:gdLst/>
            <a:ahLst/>
            <a:cxnLst/>
            <a:rect l="0" t="0" r="r" b="b"/>
            <a:pathLst>
              <a:path w="220662" h="217488">
                <a:moveTo>
                  <a:pt x="194482" y="11249"/>
                </a:moveTo>
                <a:cubicBezTo>
                  <a:pt x="209442" y="26249"/>
                  <a:pt x="209442" y="26249"/>
                  <a:pt x="209442" y="26249"/>
                </a:cubicBezTo>
                <a:cubicBezTo>
                  <a:pt x="209442" y="26249"/>
                  <a:pt x="209442" y="26249"/>
                  <a:pt x="209442" y="26249"/>
                </a:cubicBezTo>
                <a:cubicBezTo>
                  <a:pt x="216922" y="33748"/>
                  <a:pt x="220662" y="41248"/>
                  <a:pt x="220662" y="52497"/>
                </a:cubicBezTo>
                <a:cubicBezTo>
                  <a:pt x="220662" y="52497"/>
                  <a:pt x="220662" y="52497"/>
                  <a:pt x="220662" y="52497"/>
                </a:cubicBezTo>
                <a:cubicBezTo>
                  <a:pt x="220662" y="63746"/>
                  <a:pt x="216922" y="71246"/>
                  <a:pt x="209442" y="78746"/>
                </a:cubicBezTo>
                <a:cubicBezTo>
                  <a:pt x="209442" y="78746"/>
                  <a:pt x="209442" y="78746"/>
                  <a:pt x="209442" y="78746"/>
                </a:cubicBezTo>
                <a:cubicBezTo>
                  <a:pt x="175782" y="112494"/>
                  <a:pt x="175782" y="112494"/>
                  <a:pt x="175782" y="112494"/>
                </a:cubicBezTo>
                <a:cubicBezTo>
                  <a:pt x="175782" y="112494"/>
                  <a:pt x="175782" y="112494"/>
                  <a:pt x="175782" y="112494"/>
                </a:cubicBezTo>
                <a:cubicBezTo>
                  <a:pt x="168302" y="119993"/>
                  <a:pt x="160821" y="123743"/>
                  <a:pt x="149601" y="123743"/>
                </a:cubicBezTo>
                <a:cubicBezTo>
                  <a:pt x="142121" y="123743"/>
                  <a:pt x="130901" y="119993"/>
                  <a:pt x="123421" y="112494"/>
                </a:cubicBezTo>
                <a:cubicBezTo>
                  <a:pt x="123421" y="108744"/>
                  <a:pt x="123421" y="108744"/>
                  <a:pt x="123421" y="108744"/>
                </a:cubicBezTo>
                <a:cubicBezTo>
                  <a:pt x="123421" y="108744"/>
                  <a:pt x="123421" y="108744"/>
                  <a:pt x="123421" y="108744"/>
                </a:cubicBezTo>
                <a:cubicBezTo>
                  <a:pt x="112201" y="119993"/>
                  <a:pt x="112201" y="119993"/>
                  <a:pt x="112201" y="119993"/>
                </a:cubicBezTo>
                <a:cubicBezTo>
                  <a:pt x="112201" y="119993"/>
                  <a:pt x="112201" y="119993"/>
                  <a:pt x="112201" y="119993"/>
                </a:cubicBezTo>
                <a:cubicBezTo>
                  <a:pt x="119681" y="127493"/>
                  <a:pt x="123421" y="138742"/>
                  <a:pt x="123421" y="149992"/>
                </a:cubicBezTo>
                <a:cubicBezTo>
                  <a:pt x="123421" y="157491"/>
                  <a:pt x="119681" y="168741"/>
                  <a:pt x="112201" y="176240"/>
                </a:cubicBezTo>
                <a:cubicBezTo>
                  <a:pt x="112201" y="176240"/>
                  <a:pt x="112201" y="176240"/>
                  <a:pt x="112201" y="176240"/>
                </a:cubicBezTo>
                <a:cubicBezTo>
                  <a:pt x="82281" y="206239"/>
                  <a:pt x="82281" y="206239"/>
                  <a:pt x="82281" y="206239"/>
                </a:cubicBezTo>
                <a:cubicBezTo>
                  <a:pt x="74801" y="213738"/>
                  <a:pt x="63581" y="217488"/>
                  <a:pt x="56101" y="217488"/>
                </a:cubicBezTo>
                <a:cubicBezTo>
                  <a:pt x="44880" y="217488"/>
                  <a:pt x="33660" y="213738"/>
                  <a:pt x="26180" y="206239"/>
                </a:cubicBezTo>
                <a:cubicBezTo>
                  <a:pt x="11220" y="191239"/>
                  <a:pt x="11220" y="191239"/>
                  <a:pt x="11220" y="191239"/>
                </a:cubicBezTo>
                <a:cubicBezTo>
                  <a:pt x="11220" y="191239"/>
                  <a:pt x="11220" y="191239"/>
                  <a:pt x="11220" y="191239"/>
                </a:cubicBezTo>
                <a:cubicBezTo>
                  <a:pt x="3740" y="183740"/>
                  <a:pt x="0" y="176240"/>
                  <a:pt x="0" y="164991"/>
                </a:cubicBezTo>
                <a:cubicBezTo>
                  <a:pt x="0" y="153742"/>
                  <a:pt x="3740" y="146242"/>
                  <a:pt x="11220" y="138742"/>
                </a:cubicBezTo>
                <a:cubicBezTo>
                  <a:pt x="11220" y="138742"/>
                  <a:pt x="11220" y="138742"/>
                  <a:pt x="11220" y="138742"/>
                </a:cubicBezTo>
                <a:cubicBezTo>
                  <a:pt x="11220" y="138742"/>
                  <a:pt x="11220" y="138742"/>
                  <a:pt x="11220" y="138742"/>
                </a:cubicBezTo>
                <a:cubicBezTo>
                  <a:pt x="11220" y="138742"/>
                  <a:pt x="11220" y="138742"/>
                  <a:pt x="11220" y="138742"/>
                </a:cubicBezTo>
                <a:cubicBezTo>
                  <a:pt x="44880" y="104994"/>
                  <a:pt x="44880" y="104994"/>
                  <a:pt x="44880" y="104994"/>
                </a:cubicBezTo>
                <a:cubicBezTo>
                  <a:pt x="52360" y="97495"/>
                  <a:pt x="59841" y="93745"/>
                  <a:pt x="71061" y="93745"/>
                </a:cubicBezTo>
                <a:cubicBezTo>
                  <a:pt x="82281" y="93745"/>
                  <a:pt x="89761" y="97495"/>
                  <a:pt x="97241" y="104994"/>
                </a:cubicBezTo>
                <a:cubicBezTo>
                  <a:pt x="97241" y="104994"/>
                  <a:pt x="97241" y="104994"/>
                  <a:pt x="97241" y="104994"/>
                </a:cubicBezTo>
                <a:cubicBezTo>
                  <a:pt x="97241" y="104994"/>
                  <a:pt x="97241" y="104994"/>
                  <a:pt x="97241" y="104994"/>
                </a:cubicBezTo>
                <a:cubicBezTo>
                  <a:pt x="100981" y="108744"/>
                  <a:pt x="100981" y="108744"/>
                  <a:pt x="100981" y="108744"/>
                </a:cubicBezTo>
                <a:cubicBezTo>
                  <a:pt x="108461" y="97495"/>
                  <a:pt x="108461" y="97495"/>
                  <a:pt x="108461" y="97495"/>
                </a:cubicBezTo>
                <a:cubicBezTo>
                  <a:pt x="108461" y="97495"/>
                  <a:pt x="108461" y="97495"/>
                  <a:pt x="108461" y="97495"/>
                </a:cubicBezTo>
                <a:cubicBezTo>
                  <a:pt x="100981" y="89995"/>
                  <a:pt x="97241" y="78746"/>
                  <a:pt x="97241" y="67496"/>
                </a:cubicBezTo>
                <a:cubicBezTo>
                  <a:pt x="97241" y="67496"/>
                  <a:pt x="97241" y="67496"/>
                  <a:pt x="97241" y="67496"/>
                </a:cubicBezTo>
                <a:cubicBezTo>
                  <a:pt x="97241" y="59997"/>
                  <a:pt x="100981" y="48747"/>
                  <a:pt x="108461" y="41248"/>
                </a:cubicBezTo>
                <a:cubicBezTo>
                  <a:pt x="108461" y="41248"/>
                  <a:pt x="108461" y="41248"/>
                  <a:pt x="108461" y="41248"/>
                </a:cubicBezTo>
                <a:cubicBezTo>
                  <a:pt x="108461" y="41248"/>
                  <a:pt x="108461" y="41248"/>
                  <a:pt x="108461" y="41248"/>
                </a:cubicBezTo>
                <a:cubicBezTo>
                  <a:pt x="138381" y="11249"/>
                  <a:pt x="138381" y="11249"/>
                  <a:pt x="138381" y="11249"/>
                </a:cubicBezTo>
                <a:cubicBezTo>
                  <a:pt x="145861" y="3750"/>
                  <a:pt x="157081" y="0"/>
                  <a:pt x="168302" y="0"/>
                </a:cubicBezTo>
                <a:cubicBezTo>
                  <a:pt x="175782" y="0"/>
                  <a:pt x="187002" y="3750"/>
                  <a:pt x="194482" y="11249"/>
                </a:cubicBezTo>
                <a:cubicBezTo>
                  <a:pt x="194482" y="11249"/>
                  <a:pt x="194482" y="11249"/>
                  <a:pt x="194482" y="11249"/>
                </a:cubicBezTo>
                <a:close/>
                <a:moveTo>
                  <a:pt x="198222" y="37498"/>
                </a:moveTo>
                <a:cubicBezTo>
                  <a:pt x="198222" y="37498"/>
                  <a:pt x="198222" y="37498"/>
                  <a:pt x="198222" y="37498"/>
                </a:cubicBezTo>
                <a:cubicBezTo>
                  <a:pt x="183262" y="22499"/>
                  <a:pt x="183262" y="22499"/>
                  <a:pt x="183262" y="22499"/>
                </a:cubicBezTo>
                <a:cubicBezTo>
                  <a:pt x="183262" y="22499"/>
                  <a:pt x="183262" y="22499"/>
                  <a:pt x="183262" y="22499"/>
                </a:cubicBezTo>
                <a:cubicBezTo>
                  <a:pt x="179522" y="18749"/>
                  <a:pt x="172042" y="14999"/>
                  <a:pt x="168302" y="14999"/>
                </a:cubicBezTo>
                <a:cubicBezTo>
                  <a:pt x="160821" y="14999"/>
                  <a:pt x="157081" y="18749"/>
                  <a:pt x="149601" y="22499"/>
                </a:cubicBezTo>
                <a:cubicBezTo>
                  <a:pt x="149601" y="22499"/>
                  <a:pt x="149601" y="22499"/>
                  <a:pt x="149601" y="22499"/>
                </a:cubicBezTo>
                <a:cubicBezTo>
                  <a:pt x="119681" y="52497"/>
                  <a:pt x="119681" y="52497"/>
                  <a:pt x="119681" y="52497"/>
                </a:cubicBezTo>
                <a:cubicBezTo>
                  <a:pt x="115941" y="56247"/>
                  <a:pt x="112201" y="63746"/>
                  <a:pt x="112201" y="67496"/>
                </a:cubicBezTo>
                <a:cubicBezTo>
                  <a:pt x="112201" y="67496"/>
                  <a:pt x="112201" y="67496"/>
                  <a:pt x="112201" y="67496"/>
                </a:cubicBezTo>
                <a:cubicBezTo>
                  <a:pt x="112201" y="74996"/>
                  <a:pt x="115941" y="78746"/>
                  <a:pt x="119681" y="86245"/>
                </a:cubicBezTo>
                <a:cubicBezTo>
                  <a:pt x="119681" y="86245"/>
                  <a:pt x="119681" y="86245"/>
                  <a:pt x="119681" y="86245"/>
                </a:cubicBezTo>
                <a:cubicBezTo>
                  <a:pt x="123421" y="86245"/>
                  <a:pt x="123421" y="86245"/>
                  <a:pt x="123421" y="86245"/>
                </a:cubicBezTo>
                <a:cubicBezTo>
                  <a:pt x="134641" y="71246"/>
                  <a:pt x="134641" y="71246"/>
                  <a:pt x="134641" y="71246"/>
                </a:cubicBezTo>
                <a:cubicBezTo>
                  <a:pt x="138381" y="67496"/>
                  <a:pt x="145861" y="67496"/>
                  <a:pt x="149601" y="71246"/>
                </a:cubicBezTo>
                <a:cubicBezTo>
                  <a:pt x="149601" y="74996"/>
                  <a:pt x="149601" y="78746"/>
                  <a:pt x="149601" y="82495"/>
                </a:cubicBezTo>
                <a:cubicBezTo>
                  <a:pt x="134641" y="97495"/>
                  <a:pt x="134641" y="97495"/>
                  <a:pt x="134641" y="97495"/>
                </a:cubicBezTo>
                <a:cubicBezTo>
                  <a:pt x="134641" y="97495"/>
                  <a:pt x="134641" y="97495"/>
                  <a:pt x="134641" y="97495"/>
                </a:cubicBezTo>
                <a:cubicBezTo>
                  <a:pt x="134641" y="97495"/>
                  <a:pt x="134641" y="97495"/>
                  <a:pt x="134641" y="97495"/>
                </a:cubicBezTo>
                <a:cubicBezTo>
                  <a:pt x="138381" y="101244"/>
                  <a:pt x="145861" y="104994"/>
                  <a:pt x="149601" y="104994"/>
                </a:cubicBezTo>
                <a:cubicBezTo>
                  <a:pt x="157081" y="104994"/>
                  <a:pt x="160821" y="101244"/>
                  <a:pt x="164561" y="97495"/>
                </a:cubicBezTo>
                <a:cubicBezTo>
                  <a:pt x="194482" y="67496"/>
                  <a:pt x="194482" y="67496"/>
                  <a:pt x="194482" y="67496"/>
                </a:cubicBezTo>
                <a:cubicBezTo>
                  <a:pt x="198222" y="67496"/>
                  <a:pt x="198222" y="67496"/>
                  <a:pt x="198222" y="67496"/>
                </a:cubicBezTo>
                <a:cubicBezTo>
                  <a:pt x="201962" y="63746"/>
                  <a:pt x="201962" y="56247"/>
                  <a:pt x="201962" y="52497"/>
                </a:cubicBezTo>
                <a:cubicBezTo>
                  <a:pt x="201962" y="52497"/>
                  <a:pt x="201962" y="52497"/>
                  <a:pt x="201962" y="52497"/>
                </a:cubicBezTo>
                <a:cubicBezTo>
                  <a:pt x="201962" y="44998"/>
                  <a:pt x="201962" y="41248"/>
                  <a:pt x="198222" y="37498"/>
                </a:cubicBezTo>
                <a:cubicBezTo>
                  <a:pt x="198222" y="37498"/>
                  <a:pt x="198222" y="37498"/>
                  <a:pt x="198222" y="37498"/>
                </a:cubicBezTo>
                <a:close/>
                <a:moveTo>
                  <a:pt x="100981" y="131243"/>
                </a:moveTo>
                <a:cubicBezTo>
                  <a:pt x="100981" y="131243"/>
                  <a:pt x="100981" y="131243"/>
                  <a:pt x="100981" y="131243"/>
                </a:cubicBezTo>
                <a:cubicBezTo>
                  <a:pt x="100981" y="131243"/>
                  <a:pt x="100981" y="131243"/>
                  <a:pt x="100981" y="131243"/>
                </a:cubicBezTo>
                <a:cubicBezTo>
                  <a:pt x="86021" y="146242"/>
                  <a:pt x="86021" y="146242"/>
                  <a:pt x="86021" y="146242"/>
                </a:cubicBezTo>
                <a:cubicBezTo>
                  <a:pt x="82281" y="149992"/>
                  <a:pt x="74801" y="149992"/>
                  <a:pt x="71061" y="146242"/>
                </a:cubicBezTo>
                <a:cubicBezTo>
                  <a:pt x="71061" y="142492"/>
                  <a:pt x="71061" y="138742"/>
                  <a:pt x="71061" y="134993"/>
                </a:cubicBezTo>
                <a:cubicBezTo>
                  <a:pt x="86021" y="119993"/>
                  <a:pt x="86021" y="119993"/>
                  <a:pt x="86021" y="119993"/>
                </a:cubicBezTo>
                <a:cubicBezTo>
                  <a:pt x="86021" y="119993"/>
                  <a:pt x="86021" y="119993"/>
                  <a:pt x="86021" y="119993"/>
                </a:cubicBezTo>
                <a:cubicBezTo>
                  <a:pt x="86021" y="119993"/>
                  <a:pt x="86021" y="119993"/>
                  <a:pt x="86021" y="119993"/>
                </a:cubicBezTo>
                <a:cubicBezTo>
                  <a:pt x="86021" y="119993"/>
                  <a:pt x="86021" y="119993"/>
                  <a:pt x="86021" y="119993"/>
                </a:cubicBezTo>
                <a:cubicBezTo>
                  <a:pt x="82281" y="112494"/>
                  <a:pt x="74801" y="112494"/>
                  <a:pt x="71061" y="112494"/>
                </a:cubicBezTo>
                <a:cubicBezTo>
                  <a:pt x="63581" y="112494"/>
                  <a:pt x="59841" y="112494"/>
                  <a:pt x="56101" y="119993"/>
                </a:cubicBezTo>
                <a:cubicBezTo>
                  <a:pt x="56101" y="119993"/>
                  <a:pt x="56101" y="119993"/>
                  <a:pt x="56101" y="119993"/>
                </a:cubicBezTo>
                <a:cubicBezTo>
                  <a:pt x="26180" y="149992"/>
                  <a:pt x="26180" y="149992"/>
                  <a:pt x="26180" y="149992"/>
                </a:cubicBezTo>
                <a:cubicBezTo>
                  <a:pt x="26180" y="149992"/>
                  <a:pt x="26180" y="149992"/>
                  <a:pt x="26180" y="149992"/>
                </a:cubicBezTo>
                <a:cubicBezTo>
                  <a:pt x="18700" y="153742"/>
                  <a:pt x="18700" y="157491"/>
                  <a:pt x="18700" y="164991"/>
                </a:cubicBezTo>
                <a:cubicBezTo>
                  <a:pt x="18700" y="168741"/>
                  <a:pt x="18700" y="176240"/>
                  <a:pt x="26180" y="179990"/>
                </a:cubicBezTo>
                <a:cubicBezTo>
                  <a:pt x="37400" y="194989"/>
                  <a:pt x="37400" y="194989"/>
                  <a:pt x="37400" y="194989"/>
                </a:cubicBezTo>
                <a:cubicBezTo>
                  <a:pt x="44880" y="198739"/>
                  <a:pt x="48620" y="202489"/>
                  <a:pt x="56101" y="202489"/>
                </a:cubicBezTo>
                <a:cubicBezTo>
                  <a:pt x="59841" y="202489"/>
                  <a:pt x="67321" y="198739"/>
                  <a:pt x="71061" y="194989"/>
                </a:cubicBezTo>
                <a:cubicBezTo>
                  <a:pt x="71061" y="194989"/>
                  <a:pt x="71061" y="194989"/>
                  <a:pt x="71061" y="194989"/>
                </a:cubicBezTo>
                <a:cubicBezTo>
                  <a:pt x="100981" y="164991"/>
                  <a:pt x="100981" y="164991"/>
                  <a:pt x="100981" y="164991"/>
                </a:cubicBezTo>
                <a:cubicBezTo>
                  <a:pt x="100981" y="164991"/>
                  <a:pt x="100981" y="164991"/>
                  <a:pt x="100981" y="164991"/>
                </a:cubicBezTo>
                <a:cubicBezTo>
                  <a:pt x="104721" y="161241"/>
                  <a:pt x="108461" y="153742"/>
                  <a:pt x="108461" y="149992"/>
                </a:cubicBezTo>
                <a:cubicBezTo>
                  <a:pt x="108461" y="142492"/>
                  <a:pt x="104721" y="138742"/>
                  <a:pt x="100981" y="131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90" name="Freeform 74"/>
          <p:cNvSpPr/>
          <p:nvPr/>
        </p:nvSpPr>
        <p:spPr>
          <a:xfrm>
            <a:off x="5178425" y="1530350"/>
            <a:ext cx="346075" cy="349250"/>
          </a:xfrm>
          <a:custGeom>
            <a:avLst/>
            <a:gdLst/>
            <a:ahLst/>
            <a:cxnLst/>
            <a:rect l="0" t="0" r="r" b="b"/>
            <a:pathLst>
              <a:path w="346075" h="349250">
                <a:moveTo>
                  <a:pt x="244510" y="48820"/>
                </a:moveTo>
                <a:cubicBezTo>
                  <a:pt x="285888" y="3755"/>
                  <a:pt x="285888" y="3755"/>
                  <a:pt x="285888" y="3755"/>
                </a:cubicBezTo>
                <a:cubicBezTo>
                  <a:pt x="289650" y="0"/>
                  <a:pt x="297173" y="0"/>
                  <a:pt x="300935" y="3755"/>
                </a:cubicBezTo>
                <a:cubicBezTo>
                  <a:pt x="300935" y="7511"/>
                  <a:pt x="300935" y="7511"/>
                  <a:pt x="300935" y="7511"/>
                </a:cubicBezTo>
                <a:cubicBezTo>
                  <a:pt x="300935" y="7511"/>
                  <a:pt x="300935" y="7511"/>
                  <a:pt x="300935" y="7511"/>
                </a:cubicBezTo>
                <a:cubicBezTo>
                  <a:pt x="300935" y="7511"/>
                  <a:pt x="300935" y="7511"/>
                  <a:pt x="300935" y="7511"/>
                </a:cubicBezTo>
                <a:cubicBezTo>
                  <a:pt x="308458" y="37554"/>
                  <a:pt x="308458" y="37554"/>
                  <a:pt x="308458" y="37554"/>
                </a:cubicBezTo>
                <a:cubicBezTo>
                  <a:pt x="342313" y="48820"/>
                  <a:pt x="342313" y="48820"/>
                  <a:pt x="342313" y="48820"/>
                </a:cubicBezTo>
                <a:cubicBezTo>
                  <a:pt x="342313" y="48820"/>
                  <a:pt x="342313" y="48820"/>
                  <a:pt x="342313" y="48820"/>
                </a:cubicBezTo>
                <a:cubicBezTo>
                  <a:pt x="342313" y="48820"/>
                  <a:pt x="342313" y="48820"/>
                  <a:pt x="342313" y="48820"/>
                </a:cubicBezTo>
                <a:cubicBezTo>
                  <a:pt x="342313" y="48820"/>
                  <a:pt x="342313" y="48820"/>
                  <a:pt x="346075" y="48820"/>
                </a:cubicBezTo>
                <a:cubicBezTo>
                  <a:pt x="346075" y="52575"/>
                  <a:pt x="346075" y="56331"/>
                  <a:pt x="346075" y="60086"/>
                </a:cubicBezTo>
                <a:cubicBezTo>
                  <a:pt x="300935" y="105151"/>
                  <a:pt x="300935" y="105151"/>
                  <a:pt x="300935" y="105151"/>
                </a:cubicBezTo>
                <a:cubicBezTo>
                  <a:pt x="297173" y="108906"/>
                  <a:pt x="293411" y="108906"/>
                  <a:pt x="293411" y="108906"/>
                </a:cubicBezTo>
                <a:cubicBezTo>
                  <a:pt x="267080" y="101395"/>
                  <a:pt x="267080" y="101395"/>
                  <a:pt x="267080" y="101395"/>
                </a:cubicBezTo>
                <a:cubicBezTo>
                  <a:pt x="255795" y="112661"/>
                  <a:pt x="255795" y="112661"/>
                  <a:pt x="255795" y="112661"/>
                </a:cubicBezTo>
                <a:cubicBezTo>
                  <a:pt x="267080" y="131438"/>
                  <a:pt x="274603" y="153970"/>
                  <a:pt x="274603" y="180258"/>
                </a:cubicBezTo>
                <a:cubicBezTo>
                  <a:pt x="274603" y="206546"/>
                  <a:pt x="263318" y="236589"/>
                  <a:pt x="244510" y="255366"/>
                </a:cubicBezTo>
                <a:cubicBezTo>
                  <a:pt x="244510" y="255366"/>
                  <a:pt x="244510" y="255366"/>
                  <a:pt x="244510" y="255366"/>
                </a:cubicBezTo>
                <a:cubicBezTo>
                  <a:pt x="225701" y="274142"/>
                  <a:pt x="199369" y="285409"/>
                  <a:pt x="169276" y="285409"/>
                </a:cubicBezTo>
                <a:cubicBezTo>
                  <a:pt x="139182" y="285409"/>
                  <a:pt x="112851" y="274142"/>
                  <a:pt x="94042" y="255366"/>
                </a:cubicBezTo>
                <a:cubicBezTo>
                  <a:pt x="75234" y="236589"/>
                  <a:pt x="63949" y="206546"/>
                  <a:pt x="63949" y="180258"/>
                </a:cubicBezTo>
                <a:cubicBezTo>
                  <a:pt x="63949" y="150215"/>
                  <a:pt x="75234" y="123927"/>
                  <a:pt x="94042" y="105151"/>
                </a:cubicBezTo>
                <a:cubicBezTo>
                  <a:pt x="112851" y="86374"/>
                  <a:pt x="139182" y="71352"/>
                  <a:pt x="169276" y="71352"/>
                </a:cubicBezTo>
                <a:cubicBezTo>
                  <a:pt x="195608" y="71352"/>
                  <a:pt x="218178" y="82618"/>
                  <a:pt x="233224" y="93884"/>
                </a:cubicBezTo>
                <a:cubicBezTo>
                  <a:pt x="248271" y="82618"/>
                  <a:pt x="248271" y="82618"/>
                  <a:pt x="248271" y="82618"/>
                </a:cubicBezTo>
                <a:cubicBezTo>
                  <a:pt x="240748" y="56331"/>
                  <a:pt x="240748" y="56331"/>
                  <a:pt x="240748" y="56331"/>
                </a:cubicBezTo>
                <a:cubicBezTo>
                  <a:pt x="240748" y="52575"/>
                  <a:pt x="240748" y="52575"/>
                  <a:pt x="244510" y="48820"/>
                </a:cubicBezTo>
                <a:close/>
                <a:moveTo>
                  <a:pt x="308458" y="138949"/>
                </a:moveTo>
                <a:cubicBezTo>
                  <a:pt x="308458" y="138949"/>
                  <a:pt x="308458" y="138949"/>
                  <a:pt x="308458" y="138949"/>
                </a:cubicBezTo>
                <a:cubicBezTo>
                  <a:pt x="304696" y="131438"/>
                  <a:pt x="308458" y="123927"/>
                  <a:pt x="315982" y="120172"/>
                </a:cubicBezTo>
                <a:cubicBezTo>
                  <a:pt x="323505" y="116417"/>
                  <a:pt x="331028" y="123927"/>
                  <a:pt x="334790" y="127683"/>
                </a:cubicBezTo>
                <a:cubicBezTo>
                  <a:pt x="334790" y="138949"/>
                  <a:pt x="338552" y="146460"/>
                  <a:pt x="338552" y="153970"/>
                </a:cubicBezTo>
                <a:cubicBezTo>
                  <a:pt x="342313" y="161481"/>
                  <a:pt x="342313" y="168992"/>
                  <a:pt x="342313" y="180258"/>
                </a:cubicBezTo>
                <a:cubicBezTo>
                  <a:pt x="342313" y="225323"/>
                  <a:pt x="323505" y="270387"/>
                  <a:pt x="289650" y="300430"/>
                </a:cubicBezTo>
                <a:cubicBezTo>
                  <a:pt x="259556" y="330473"/>
                  <a:pt x="218178" y="349250"/>
                  <a:pt x="169276" y="349250"/>
                </a:cubicBezTo>
                <a:cubicBezTo>
                  <a:pt x="124136" y="349250"/>
                  <a:pt x="78995" y="330473"/>
                  <a:pt x="48902" y="300430"/>
                </a:cubicBezTo>
                <a:cubicBezTo>
                  <a:pt x="18808" y="270387"/>
                  <a:pt x="0" y="225323"/>
                  <a:pt x="0" y="180258"/>
                </a:cubicBezTo>
                <a:cubicBezTo>
                  <a:pt x="0" y="131438"/>
                  <a:pt x="18808" y="90129"/>
                  <a:pt x="48902" y="56331"/>
                </a:cubicBezTo>
                <a:cubicBezTo>
                  <a:pt x="78995" y="26288"/>
                  <a:pt x="124136" y="7511"/>
                  <a:pt x="169276" y="7511"/>
                </a:cubicBezTo>
                <a:cubicBezTo>
                  <a:pt x="176799" y="7511"/>
                  <a:pt x="188084" y="7511"/>
                  <a:pt x="195608" y="11266"/>
                </a:cubicBezTo>
                <a:cubicBezTo>
                  <a:pt x="203131" y="11266"/>
                  <a:pt x="210654" y="11266"/>
                  <a:pt x="218178" y="15022"/>
                </a:cubicBezTo>
                <a:cubicBezTo>
                  <a:pt x="225701" y="18777"/>
                  <a:pt x="229463" y="26288"/>
                  <a:pt x="229463" y="33798"/>
                </a:cubicBezTo>
                <a:cubicBezTo>
                  <a:pt x="225701" y="37554"/>
                  <a:pt x="218178" y="45065"/>
                  <a:pt x="210654" y="41309"/>
                </a:cubicBezTo>
                <a:cubicBezTo>
                  <a:pt x="203131" y="37554"/>
                  <a:pt x="199369" y="37554"/>
                  <a:pt x="191846" y="37554"/>
                </a:cubicBezTo>
                <a:cubicBezTo>
                  <a:pt x="184323" y="33798"/>
                  <a:pt x="176799" y="33798"/>
                  <a:pt x="169276" y="33798"/>
                </a:cubicBezTo>
                <a:cubicBezTo>
                  <a:pt x="131659" y="33798"/>
                  <a:pt x="94042" y="52575"/>
                  <a:pt x="67710" y="78863"/>
                </a:cubicBezTo>
                <a:cubicBezTo>
                  <a:pt x="41379" y="101395"/>
                  <a:pt x="26332" y="138949"/>
                  <a:pt x="26332" y="180258"/>
                </a:cubicBezTo>
                <a:cubicBezTo>
                  <a:pt x="26332" y="217812"/>
                  <a:pt x="41379" y="255366"/>
                  <a:pt x="67710" y="281653"/>
                </a:cubicBezTo>
                <a:cubicBezTo>
                  <a:pt x="94042" y="307941"/>
                  <a:pt x="131659" y="322962"/>
                  <a:pt x="169276" y="322962"/>
                </a:cubicBezTo>
                <a:cubicBezTo>
                  <a:pt x="210654" y="322962"/>
                  <a:pt x="244510" y="307941"/>
                  <a:pt x="270841" y="281653"/>
                </a:cubicBezTo>
                <a:cubicBezTo>
                  <a:pt x="297173" y="255366"/>
                  <a:pt x="312220" y="217812"/>
                  <a:pt x="312220" y="180258"/>
                </a:cubicBezTo>
                <a:cubicBezTo>
                  <a:pt x="312220" y="172747"/>
                  <a:pt x="312220" y="165237"/>
                  <a:pt x="312220" y="157726"/>
                </a:cubicBezTo>
                <a:cubicBezTo>
                  <a:pt x="312220" y="150215"/>
                  <a:pt x="308458" y="142704"/>
                  <a:pt x="308458" y="138949"/>
                </a:cubicBezTo>
                <a:close/>
                <a:moveTo>
                  <a:pt x="169276" y="131438"/>
                </a:moveTo>
                <a:cubicBezTo>
                  <a:pt x="169276" y="131438"/>
                  <a:pt x="169276" y="131438"/>
                  <a:pt x="169276" y="131438"/>
                </a:cubicBezTo>
                <a:cubicBezTo>
                  <a:pt x="176799" y="131438"/>
                  <a:pt x="188084" y="131438"/>
                  <a:pt x="191846" y="135194"/>
                </a:cubicBezTo>
                <a:cubicBezTo>
                  <a:pt x="221939" y="105151"/>
                  <a:pt x="221939" y="105151"/>
                  <a:pt x="221939" y="105151"/>
                </a:cubicBezTo>
                <a:cubicBezTo>
                  <a:pt x="206893" y="93884"/>
                  <a:pt x="188084" y="90129"/>
                  <a:pt x="169276" y="90129"/>
                </a:cubicBezTo>
                <a:cubicBezTo>
                  <a:pt x="146706" y="90129"/>
                  <a:pt x="124136" y="97640"/>
                  <a:pt x="105327" y="116417"/>
                </a:cubicBezTo>
                <a:cubicBezTo>
                  <a:pt x="105327" y="116417"/>
                  <a:pt x="105327" y="116417"/>
                  <a:pt x="105327" y="116417"/>
                </a:cubicBezTo>
                <a:cubicBezTo>
                  <a:pt x="105327" y="116417"/>
                  <a:pt x="105327" y="116417"/>
                  <a:pt x="105327" y="116417"/>
                </a:cubicBezTo>
                <a:cubicBezTo>
                  <a:pt x="90280" y="131438"/>
                  <a:pt x="78995" y="153970"/>
                  <a:pt x="78995" y="180258"/>
                </a:cubicBezTo>
                <a:cubicBezTo>
                  <a:pt x="78995" y="202790"/>
                  <a:pt x="90280" y="225323"/>
                  <a:pt x="105327" y="244099"/>
                </a:cubicBezTo>
                <a:cubicBezTo>
                  <a:pt x="124136" y="259121"/>
                  <a:pt x="146706" y="270387"/>
                  <a:pt x="169276" y="270387"/>
                </a:cubicBezTo>
                <a:cubicBezTo>
                  <a:pt x="195608" y="270387"/>
                  <a:pt x="218178" y="259121"/>
                  <a:pt x="233224" y="244099"/>
                </a:cubicBezTo>
                <a:cubicBezTo>
                  <a:pt x="233224" y="244099"/>
                  <a:pt x="233224" y="244099"/>
                  <a:pt x="233224" y="244099"/>
                </a:cubicBezTo>
                <a:cubicBezTo>
                  <a:pt x="248271" y="225323"/>
                  <a:pt x="259556" y="202790"/>
                  <a:pt x="259556" y="180258"/>
                </a:cubicBezTo>
                <a:cubicBezTo>
                  <a:pt x="259556" y="157726"/>
                  <a:pt x="252033" y="138949"/>
                  <a:pt x="244510" y="123927"/>
                </a:cubicBezTo>
                <a:cubicBezTo>
                  <a:pt x="214416" y="153970"/>
                  <a:pt x="214416" y="153970"/>
                  <a:pt x="214416" y="153970"/>
                </a:cubicBezTo>
                <a:cubicBezTo>
                  <a:pt x="218178" y="161481"/>
                  <a:pt x="218178" y="168992"/>
                  <a:pt x="218178" y="180258"/>
                </a:cubicBezTo>
                <a:cubicBezTo>
                  <a:pt x="218178" y="191524"/>
                  <a:pt x="214416" y="202790"/>
                  <a:pt x="203131" y="214056"/>
                </a:cubicBezTo>
                <a:cubicBezTo>
                  <a:pt x="203131" y="214056"/>
                  <a:pt x="203131" y="214056"/>
                  <a:pt x="203131" y="214056"/>
                </a:cubicBezTo>
                <a:cubicBezTo>
                  <a:pt x="195608" y="221567"/>
                  <a:pt x="184323" y="229078"/>
                  <a:pt x="169276" y="229078"/>
                </a:cubicBezTo>
                <a:cubicBezTo>
                  <a:pt x="157991" y="229078"/>
                  <a:pt x="142944" y="221567"/>
                  <a:pt x="135421" y="214056"/>
                </a:cubicBezTo>
                <a:cubicBezTo>
                  <a:pt x="135421" y="214056"/>
                  <a:pt x="135421" y="214056"/>
                  <a:pt x="135421" y="214056"/>
                </a:cubicBezTo>
                <a:cubicBezTo>
                  <a:pt x="127897" y="202790"/>
                  <a:pt x="120374" y="191524"/>
                  <a:pt x="120374" y="180258"/>
                </a:cubicBezTo>
                <a:cubicBezTo>
                  <a:pt x="120374" y="165237"/>
                  <a:pt x="127897" y="153970"/>
                  <a:pt x="135421" y="142704"/>
                </a:cubicBezTo>
                <a:cubicBezTo>
                  <a:pt x="135421" y="142704"/>
                  <a:pt x="135421" y="142704"/>
                  <a:pt x="135421" y="142704"/>
                </a:cubicBezTo>
                <a:cubicBezTo>
                  <a:pt x="142944" y="135194"/>
                  <a:pt x="157991" y="131438"/>
                  <a:pt x="169276" y="131438"/>
                </a:cubicBezTo>
                <a:close/>
                <a:moveTo>
                  <a:pt x="180561" y="146460"/>
                </a:moveTo>
                <a:cubicBezTo>
                  <a:pt x="180561" y="146460"/>
                  <a:pt x="180561" y="146460"/>
                  <a:pt x="180561" y="146460"/>
                </a:cubicBezTo>
                <a:cubicBezTo>
                  <a:pt x="176799" y="146460"/>
                  <a:pt x="173038" y="146460"/>
                  <a:pt x="169276" y="146460"/>
                </a:cubicBezTo>
                <a:cubicBezTo>
                  <a:pt x="161752" y="146460"/>
                  <a:pt x="154229" y="150215"/>
                  <a:pt x="146706" y="157726"/>
                </a:cubicBezTo>
                <a:cubicBezTo>
                  <a:pt x="146706" y="157726"/>
                  <a:pt x="146706" y="157726"/>
                  <a:pt x="146706" y="157726"/>
                </a:cubicBezTo>
                <a:cubicBezTo>
                  <a:pt x="139182" y="161481"/>
                  <a:pt x="135421" y="168992"/>
                  <a:pt x="135421" y="180258"/>
                </a:cubicBezTo>
                <a:cubicBezTo>
                  <a:pt x="135421" y="187769"/>
                  <a:pt x="139182" y="195280"/>
                  <a:pt x="146706" y="202790"/>
                </a:cubicBezTo>
                <a:cubicBezTo>
                  <a:pt x="154229" y="206546"/>
                  <a:pt x="161752" y="210301"/>
                  <a:pt x="169276" y="210301"/>
                </a:cubicBezTo>
                <a:cubicBezTo>
                  <a:pt x="180561" y="210301"/>
                  <a:pt x="188084" y="206546"/>
                  <a:pt x="191846" y="202790"/>
                </a:cubicBezTo>
                <a:cubicBezTo>
                  <a:pt x="191846" y="202790"/>
                  <a:pt x="191846" y="202790"/>
                  <a:pt x="191846" y="202790"/>
                </a:cubicBezTo>
                <a:cubicBezTo>
                  <a:pt x="199369" y="195280"/>
                  <a:pt x="203131" y="187769"/>
                  <a:pt x="203131" y="180258"/>
                </a:cubicBezTo>
                <a:cubicBezTo>
                  <a:pt x="203131" y="176503"/>
                  <a:pt x="203131" y="172747"/>
                  <a:pt x="199369" y="168992"/>
                </a:cubicBezTo>
                <a:cubicBezTo>
                  <a:pt x="180561" y="187769"/>
                  <a:pt x="180561" y="187769"/>
                  <a:pt x="180561" y="187769"/>
                </a:cubicBezTo>
                <a:cubicBezTo>
                  <a:pt x="173038" y="195280"/>
                  <a:pt x="165514" y="195280"/>
                  <a:pt x="161752" y="187769"/>
                </a:cubicBezTo>
                <a:cubicBezTo>
                  <a:pt x="154229" y="184013"/>
                  <a:pt x="154229" y="172747"/>
                  <a:pt x="161752" y="168992"/>
                </a:cubicBezTo>
                <a:cubicBezTo>
                  <a:pt x="180561" y="146460"/>
                  <a:pt x="180561" y="146460"/>
                  <a:pt x="180561" y="146460"/>
                </a:cubicBezTo>
                <a:close/>
                <a:moveTo>
                  <a:pt x="289650" y="26288"/>
                </a:moveTo>
                <a:cubicBezTo>
                  <a:pt x="289650" y="26288"/>
                  <a:pt x="289650" y="26288"/>
                  <a:pt x="289650" y="26288"/>
                </a:cubicBezTo>
                <a:cubicBezTo>
                  <a:pt x="259556" y="56331"/>
                  <a:pt x="259556" y="56331"/>
                  <a:pt x="259556" y="56331"/>
                </a:cubicBezTo>
                <a:cubicBezTo>
                  <a:pt x="263318" y="75108"/>
                  <a:pt x="263318" y="75108"/>
                  <a:pt x="263318" y="75108"/>
                </a:cubicBezTo>
                <a:cubicBezTo>
                  <a:pt x="293411" y="45065"/>
                  <a:pt x="293411" y="45065"/>
                  <a:pt x="293411" y="45065"/>
                </a:cubicBezTo>
                <a:cubicBezTo>
                  <a:pt x="289650" y="26288"/>
                  <a:pt x="289650" y="26288"/>
                  <a:pt x="289650" y="26288"/>
                </a:cubicBezTo>
                <a:close/>
                <a:moveTo>
                  <a:pt x="304696" y="56331"/>
                </a:moveTo>
                <a:cubicBezTo>
                  <a:pt x="304696" y="56331"/>
                  <a:pt x="304696" y="56331"/>
                  <a:pt x="304696" y="56331"/>
                </a:cubicBezTo>
                <a:cubicBezTo>
                  <a:pt x="274603" y="86374"/>
                  <a:pt x="274603" y="86374"/>
                  <a:pt x="274603" y="86374"/>
                </a:cubicBezTo>
                <a:cubicBezTo>
                  <a:pt x="293411" y="90129"/>
                  <a:pt x="293411" y="90129"/>
                  <a:pt x="293411" y="90129"/>
                </a:cubicBezTo>
                <a:cubicBezTo>
                  <a:pt x="323505" y="60086"/>
                  <a:pt x="323505" y="60086"/>
                  <a:pt x="323505" y="60086"/>
                </a:cubicBezTo>
                <a:cubicBezTo>
                  <a:pt x="304696" y="56331"/>
                  <a:pt x="304696" y="56331"/>
                  <a:pt x="304696" y="56331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91" name="Freeform 75"/>
          <p:cNvSpPr/>
          <p:nvPr/>
        </p:nvSpPr>
        <p:spPr>
          <a:xfrm>
            <a:off x="5202238" y="2476500"/>
            <a:ext cx="204787" cy="209550"/>
          </a:xfrm>
          <a:custGeom>
            <a:avLst/>
            <a:gdLst/>
            <a:ahLst/>
            <a:cxnLst/>
            <a:rect l="0" t="0" r="r" b="b"/>
            <a:pathLst>
              <a:path w="204787" h="209550">
                <a:moveTo>
                  <a:pt x="163830" y="194582"/>
                </a:moveTo>
                <a:cubicBezTo>
                  <a:pt x="96808" y="145937"/>
                  <a:pt x="96808" y="145937"/>
                  <a:pt x="96808" y="145937"/>
                </a:cubicBezTo>
                <a:cubicBezTo>
                  <a:pt x="93085" y="145937"/>
                  <a:pt x="93085" y="142195"/>
                  <a:pt x="93085" y="138453"/>
                </a:cubicBezTo>
                <a:cubicBezTo>
                  <a:pt x="93085" y="138453"/>
                  <a:pt x="93085" y="138453"/>
                  <a:pt x="93085" y="138453"/>
                </a:cubicBezTo>
                <a:cubicBezTo>
                  <a:pt x="93085" y="138453"/>
                  <a:pt x="93085" y="138453"/>
                  <a:pt x="93085" y="138453"/>
                </a:cubicBezTo>
                <a:cubicBezTo>
                  <a:pt x="81915" y="138453"/>
                  <a:pt x="81915" y="138453"/>
                  <a:pt x="81915" y="138453"/>
                </a:cubicBezTo>
                <a:cubicBezTo>
                  <a:pt x="100532" y="187098"/>
                  <a:pt x="100532" y="187098"/>
                  <a:pt x="100532" y="187098"/>
                </a:cubicBezTo>
                <a:cubicBezTo>
                  <a:pt x="100532" y="190840"/>
                  <a:pt x="100532" y="194582"/>
                  <a:pt x="93085" y="194582"/>
                </a:cubicBezTo>
                <a:cubicBezTo>
                  <a:pt x="78191" y="202066"/>
                  <a:pt x="78191" y="202066"/>
                  <a:pt x="78191" y="202066"/>
                </a:cubicBezTo>
                <a:cubicBezTo>
                  <a:pt x="63298" y="205808"/>
                  <a:pt x="63298" y="205808"/>
                  <a:pt x="63298" y="205808"/>
                </a:cubicBezTo>
                <a:cubicBezTo>
                  <a:pt x="59574" y="209550"/>
                  <a:pt x="55851" y="205808"/>
                  <a:pt x="52128" y="202066"/>
                </a:cubicBezTo>
                <a:cubicBezTo>
                  <a:pt x="29787" y="138453"/>
                  <a:pt x="29787" y="138453"/>
                  <a:pt x="29787" y="138453"/>
                </a:cubicBezTo>
                <a:cubicBezTo>
                  <a:pt x="22340" y="134711"/>
                  <a:pt x="14894" y="130969"/>
                  <a:pt x="11170" y="127227"/>
                </a:cubicBezTo>
                <a:cubicBezTo>
                  <a:pt x="3723" y="119743"/>
                  <a:pt x="0" y="108517"/>
                  <a:pt x="0" y="97291"/>
                </a:cubicBezTo>
                <a:cubicBezTo>
                  <a:pt x="0" y="86065"/>
                  <a:pt x="3723" y="74839"/>
                  <a:pt x="11170" y="67355"/>
                </a:cubicBezTo>
                <a:cubicBezTo>
                  <a:pt x="11170" y="67355"/>
                  <a:pt x="11170" y="67355"/>
                  <a:pt x="11170" y="67355"/>
                </a:cubicBezTo>
                <a:cubicBezTo>
                  <a:pt x="11170" y="67355"/>
                  <a:pt x="11170" y="67355"/>
                  <a:pt x="11170" y="67355"/>
                </a:cubicBezTo>
                <a:cubicBezTo>
                  <a:pt x="18617" y="59871"/>
                  <a:pt x="29787" y="56129"/>
                  <a:pt x="40957" y="56129"/>
                </a:cubicBezTo>
                <a:cubicBezTo>
                  <a:pt x="93085" y="56129"/>
                  <a:pt x="93085" y="56129"/>
                  <a:pt x="93085" y="56129"/>
                </a:cubicBezTo>
                <a:cubicBezTo>
                  <a:pt x="93085" y="56129"/>
                  <a:pt x="93085" y="56129"/>
                  <a:pt x="93085" y="56129"/>
                </a:cubicBezTo>
                <a:cubicBezTo>
                  <a:pt x="93085" y="52388"/>
                  <a:pt x="93085" y="48646"/>
                  <a:pt x="96808" y="48646"/>
                </a:cubicBezTo>
                <a:cubicBezTo>
                  <a:pt x="163830" y="3742"/>
                  <a:pt x="163830" y="3742"/>
                  <a:pt x="163830" y="3742"/>
                </a:cubicBezTo>
                <a:cubicBezTo>
                  <a:pt x="171276" y="0"/>
                  <a:pt x="175000" y="0"/>
                  <a:pt x="178723" y="3742"/>
                </a:cubicBezTo>
                <a:cubicBezTo>
                  <a:pt x="178723" y="7484"/>
                  <a:pt x="178723" y="7484"/>
                  <a:pt x="178723" y="7484"/>
                </a:cubicBezTo>
                <a:cubicBezTo>
                  <a:pt x="178723" y="7484"/>
                  <a:pt x="178723" y="7484"/>
                  <a:pt x="178723" y="7484"/>
                </a:cubicBezTo>
                <a:cubicBezTo>
                  <a:pt x="178723" y="67355"/>
                  <a:pt x="178723" y="67355"/>
                  <a:pt x="178723" y="67355"/>
                </a:cubicBezTo>
                <a:cubicBezTo>
                  <a:pt x="182447" y="67355"/>
                  <a:pt x="189893" y="71097"/>
                  <a:pt x="193617" y="74839"/>
                </a:cubicBezTo>
                <a:cubicBezTo>
                  <a:pt x="193617" y="74839"/>
                  <a:pt x="193617" y="74839"/>
                  <a:pt x="193617" y="74839"/>
                </a:cubicBezTo>
                <a:cubicBezTo>
                  <a:pt x="201064" y="78581"/>
                  <a:pt x="204787" y="89807"/>
                  <a:pt x="204787" y="97291"/>
                </a:cubicBezTo>
                <a:cubicBezTo>
                  <a:pt x="204787" y="108517"/>
                  <a:pt x="201064" y="116001"/>
                  <a:pt x="193617" y="119743"/>
                </a:cubicBezTo>
                <a:cubicBezTo>
                  <a:pt x="189893" y="127227"/>
                  <a:pt x="182447" y="127227"/>
                  <a:pt x="178723" y="130969"/>
                </a:cubicBezTo>
                <a:cubicBezTo>
                  <a:pt x="178723" y="187098"/>
                  <a:pt x="178723" y="187098"/>
                  <a:pt x="178723" y="187098"/>
                </a:cubicBezTo>
                <a:cubicBezTo>
                  <a:pt x="178723" y="190840"/>
                  <a:pt x="175000" y="194582"/>
                  <a:pt x="171276" y="194582"/>
                </a:cubicBezTo>
                <a:cubicBezTo>
                  <a:pt x="167553" y="194582"/>
                  <a:pt x="167553" y="194582"/>
                  <a:pt x="163830" y="194582"/>
                </a:cubicBezTo>
                <a:close/>
                <a:moveTo>
                  <a:pt x="100532" y="123485"/>
                </a:moveTo>
                <a:cubicBezTo>
                  <a:pt x="100532" y="123485"/>
                  <a:pt x="100532" y="123485"/>
                  <a:pt x="100532" y="123485"/>
                </a:cubicBezTo>
                <a:cubicBezTo>
                  <a:pt x="100532" y="71097"/>
                  <a:pt x="100532" y="71097"/>
                  <a:pt x="100532" y="71097"/>
                </a:cubicBezTo>
                <a:cubicBezTo>
                  <a:pt x="40957" y="71097"/>
                  <a:pt x="40957" y="71097"/>
                  <a:pt x="40957" y="71097"/>
                </a:cubicBezTo>
                <a:cubicBezTo>
                  <a:pt x="33511" y="71097"/>
                  <a:pt x="26064" y="74839"/>
                  <a:pt x="22340" y="78581"/>
                </a:cubicBezTo>
                <a:cubicBezTo>
                  <a:pt x="18617" y="86065"/>
                  <a:pt x="14894" y="89807"/>
                  <a:pt x="14894" y="97291"/>
                </a:cubicBezTo>
                <a:cubicBezTo>
                  <a:pt x="14894" y="104775"/>
                  <a:pt x="18617" y="108517"/>
                  <a:pt x="22340" y="116001"/>
                </a:cubicBezTo>
                <a:cubicBezTo>
                  <a:pt x="26064" y="119743"/>
                  <a:pt x="33511" y="123485"/>
                  <a:pt x="37234" y="123485"/>
                </a:cubicBezTo>
                <a:cubicBezTo>
                  <a:pt x="40957" y="123485"/>
                  <a:pt x="44681" y="127227"/>
                  <a:pt x="44681" y="127227"/>
                </a:cubicBezTo>
                <a:cubicBezTo>
                  <a:pt x="67021" y="187098"/>
                  <a:pt x="67021" y="187098"/>
                  <a:pt x="67021" y="187098"/>
                </a:cubicBezTo>
                <a:cubicBezTo>
                  <a:pt x="74468" y="187098"/>
                  <a:pt x="74468" y="187098"/>
                  <a:pt x="74468" y="187098"/>
                </a:cubicBezTo>
                <a:cubicBezTo>
                  <a:pt x="81915" y="183356"/>
                  <a:pt x="81915" y="183356"/>
                  <a:pt x="81915" y="183356"/>
                </a:cubicBezTo>
                <a:cubicBezTo>
                  <a:pt x="63298" y="134711"/>
                  <a:pt x="63298" y="134711"/>
                  <a:pt x="63298" y="134711"/>
                </a:cubicBezTo>
                <a:cubicBezTo>
                  <a:pt x="63298" y="134711"/>
                  <a:pt x="63298" y="130969"/>
                  <a:pt x="63298" y="130969"/>
                </a:cubicBezTo>
                <a:cubicBezTo>
                  <a:pt x="63298" y="127227"/>
                  <a:pt x="67021" y="123485"/>
                  <a:pt x="70745" y="123485"/>
                </a:cubicBezTo>
                <a:cubicBezTo>
                  <a:pt x="100532" y="123485"/>
                  <a:pt x="100532" y="123485"/>
                  <a:pt x="100532" y="123485"/>
                </a:cubicBezTo>
                <a:close/>
                <a:moveTo>
                  <a:pt x="107979" y="63613"/>
                </a:moveTo>
                <a:cubicBezTo>
                  <a:pt x="107979" y="63613"/>
                  <a:pt x="107979" y="63613"/>
                  <a:pt x="107979" y="63613"/>
                </a:cubicBezTo>
                <a:cubicBezTo>
                  <a:pt x="107979" y="130969"/>
                  <a:pt x="107979" y="130969"/>
                  <a:pt x="107979" y="130969"/>
                </a:cubicBezTo>
                <a:cubicBezTo>
                  <a:pt x="107979" y="130969"/>
                  <a:pt x="107979" y="130969"/>
                  <a:pt x="107979" y="130969"/>
                </a:cubicBezTo>
                <a:cubicBezTo>
                  <a:pt x="107979" y="130969"/>
                  <a:pt x="107979" y="130969"/>
                  <a:pt x="107979" y="130969"/>
                </a:cubicBezTo>
                <a:cubicBezTo>
                  <a:pt x="107979" y="130969"/>
                  <a:pt x="107979" y="130969"/>
                  <a:pt x="107979" y="130969"/>
                </a:cubicBezTo>
                <a:cubicBezTo>
                  <a:pt x="107979" y="134711"/>
                  <a:pt x="107979" y="134711"/>
                  <a:pt x="107979" y="134711"/>
                </a:cubicBezTo>
                <a:cubicBezTo>
                  <a:pt x="160106" y="172130"/>
                  <a:pt x="160106" y="172130"/>
                  <a:pt x="160106" y="172130"/>
                </a:cubicBezTo>
                <a:cubicBezTo>
                  <a:pt x="160106" y="26194"/>
                  <a:pt x="160106" y="26194"/>
                  <a:pt x="160106" y="26194"/>
                </a:cubicBezTo>
                <a:cubicBezTo>
                  <a:pt x="107979" y="59871"/>
                  <a:pt x="107979" y="59871"/>
                  <a:pt x="107979" y="59871"/>
                </a:cubicBezTo>
                <a:cubicBezTo>
                  <a:pt x="107979" y="63613"/>
                  <a:pt x="107979" y="63613"/>
                  <a:pt x="107979" y="63613"/>
                </a:cubicBezTo>
                <a:cubicBezTo>
                  <a:pt x="107979" y="63613"/>
                  <a:pt x="107979" y="63613"/>
                  <a:pt x="107979" y="63613"/>
                </a:cubicBezTo>
                <a:cubicBezTo>
                  <a:pt x="107979" y="63613"/>
                  <a:pt x="107979" y="63613"/>
                  <a:pt x="107979" y="63613"/>
                </a:cubicBezTo>
                <a:close/>
                <a:moveTo>
                  <a:pt x="178723" y="74839"/>
                </a:moveTo>
                <a:cubicBezTo>
                  <a:pt x="178723" y="74839"/>
                  <a:pt x="178723" y="74839"/>
                  <a:pt x="178723" y="74839"/>
                </a:cubicBezTo>
                <a:cubicBezTo>
                  <a:pt x="178723" y="119743"/>
                  <a:pt x="178723" y="119743"/>
                  <a:pt x="178723" y="119743"/>
                </a:cubicBezTo>
                <a:cubicBezTo>
                  <a:pt x="182447" y="119743"/>
                  <a:pt x="182447" y="116001"/>
                  <a:pt x="186170" y="116001"/>
                </a:cubicBezTo>
                <a:cubicBezTo>
                  <a:pt x="189893" y="108517"/>
                  <a:pt x="193617" y="104775"/>
                  <a:pt x="193617" y="97291"/>
                </a:cubicBezTo>
                <a:cubicBezTo>
                  <a:pt x="193617" y="89807"/>
                  <a:pt x="189893" y="86065"/>
                  <a:pt x="186170" y="82323"/>
                </a:cubicBezTo>
                <a:cubicBezTo>
                  <a:pt x="186170" y="82323"/>
                  <a:pt x="186170" y="82323"/>
                  <a:pt x="186170" y="82323"/>
                </a:cubicBezTo>
                <a:cubicBezTo>
                  <a:pt x="182447" y="78581"/>
                  <a:pt x="182447" y="78581"/>
                  <a:pt x="178723" y="74839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92" name="Freeform 76"/>
          <p:cNvSpPr/>
          <p:nvPr/>
        </p:nvSpPr>
        <p:spPr>
          <a:xfrm>
            <a:off x="5613400" y="2986088"/>
            <a:ext cx="241300" cy="247650"/>
          </a:xfrm>
          <a:custGeom>
            <a:avLst/>
            <a:gdLst/>
            <a:ahLst/>
            <a:cxnLst/>
            <a:rect l="0" t="0" r="r" b="b"/>
            <a:pathLst>
              <a:path w="241300" h="247650">
                <a:moveTo>
                  <a:pt x="169664" y="187614"/>
                </a:moveTo>
                <a:cubicBezTo>
                  <a:pt x="169664" y="217632"/>
                  <a:pt x="169664" y="217632"/>
                  <a:pt x="169664" y="217632"/>
                </a:cubicBezTo>
                <a:cubicBezTo>
                  <a:pt x="169664" y="225136"/>
                  <a:pt x="162123" y="228889"/>
                  <a:pt x="158353" y="228889"/>
                </a:cubicBezTo>
                <a:cubicBezTo>
                  <a:pt x="147042" y="228889"/>
                  <a:pt x="147042" y="228889"/>
                  <a:pt x="147042" y="228889"/>
                </a:cubicBezTo>
                <a:cubicBezTo>
                  <a:pt x="143272" y="232641"/>
                  <a:pt x="143272" y="236393"/>
                  <a:pt x="139502" y="240145"/>
                </a:cubicBezTo>
                <a:cubicBezTo>
                  <a:pt x="135731" y="243898"/>
                  <a:pt x="128191" y="247650"/>
                  <a:pt x="120650" y="247650"/>
                </a:cubicBezTo>
                <a:cubicBezTo>
                  <a:pt x="113109" y="247650"/>
                  <a:pt x="105569" y="243898"/>
                  <a:pt x="101798" y="240145"/>
                </a:cubicBezTo>
                <a:cubicBezTo>
                  <a:pt x="98028" y="236393"/>
                  <a:pt x="98028" y="232641"/>
                  <a:pt x="94258" y="228889"/>
                </a:cubicBezTo>
                <a:cubicBezTo>
                  <a:pt x="82947" y="228889"/>
                  <a:pt x="82947" y="228889"/>
                  <a:pt x="82947" y="228889"/>
                </a:cubicBezTo>
                <a:cubicBezTo>
                  <a:pt x="79177" y="228889"/>
                  <a:pt x="71636" y="225136"/>
                  <a:pt x="71636" y="217632"/>
                </a:cubicBezTo>
                <a:cubicBezTo>
                  <a:pt x="71636" y="187614"/>
                  <a:pt x="71636" y="187614"/>
                  <a:pt x="71636" y="187614"/>
                </a:cubicBezTo>
                <a:cubicBezTo>
                  <a:pt x="67866" y="183861"/>
                  <a:pt x="64095" y="183861"/>
                  <a:pt x="64095" y="180109"/>
                </a:cubicBezTo>
                <a:cubicBezTo>
                  <a:pt x="45244" y="165100"/>
                  <a:pt x="37703" y="142586"/>
                  <a:pt x="37703" y="120073"/>
                </a:cubicBezTo>
                <a:cubicBezTo>
                  <a:pt x="37703" y="97559"/>
                  <a:pt x="45244" y="78798"/>
                  <a:pt x="64095" y="63789"/>
                </a:cubicBezTo>
                <a:cubicBezTo>
                  <a:pt x="79177" y="48780"/>
                  <a:pt x="98028" y="37523"/>
                  <a:pt x="120650" y="37523"/>
                </a:cubicBezTo>
                <a:cubicBezTo>
                  <a:pt x="143272" y="37523"/>
                  <a:pt x="162123" y="48780"/>
                  <a:pt x="177205" y="63789"/>
                </a:cubicBezTo>
                <a:cubicBezTo>
                  <a:pt x="196056" y="78798"/>
                  <a:pt x="203597" y="97559"/>
                  <a:pt x="203597" y="120073"/>
                </a:cubicBezTo>
                <a:cubicBezTo>
                  <a:pt x="203597" y="142586"/>
                  <a:pt x="196056" y="165100"/>
                  <a:pt x="177205" y="180109"/>
                </a:cubicBezTo>
                <a:cubicBezTo>
                  <a:pt x="177205" y="183861"/>
                  <a:pt x="173434" y="183861"/>
                  <a:pt x="169664" y="187614"/>
                </a:cubicBezTo>
                <a:close/>
                <a:moveTo>
                  <a:pt x="120650" y="112568"/>
                </a:moveTo>
                <a:cubicBezTo>
                  <a:pt x="120650" y="112568"/>
                  <a:pt x="120650" y="112568"/>
                  <a:pt x="120650" y="112568"/>
                </a:cubicBezTo>
                <a:cubicBezTo>
                  <a:pt x="120650" y="108816"/>
                  <a:pt x="124420" y="108816"/>
                  <a:pt x="124420" y="108816"/>
                </a:cubicBezTo>
                <a:cubicBezTo>
                  <a:pt x="128191" y="108816"/>
                  <a:pt x="131961" y="105064"/>
                  <a:pt x="135731" y="105064"/>
                </a:cubicBezTo>
                <a:cubicBezTo>
                  <a:pt x="139502" y="105064"/>
                  <a:pt x="143272" y="108816"/>
                  <a:pt x="147042" y="108816"/>
                </a:cubicBezTo>
                <a:cubicBezTo>
                  <a:pt x="150813" y="108816"/>
                  <a:pt x="154583" y="112568"/>
                  <a:pt x="158353" y="116320"/>
                </a:cubicBezTo>
                <a:cubicBezTo>
                  <a:pt x="158353" y="116320"/>
                  <a:pt x="158353" y="120073"/>
                  <a:pt x="158353" y="123825"/>
                </a:cubicBezTo>
                <a:cubicBezTo>
                  <a:pt x="154583" y="123825"/>
                  <a:pt x="150813" y="123825"/>
                  <a:pt x="150813" y="123825"/>
                </a:cubicBezTo>
                <a:cubicBezTo>
                  <a:pt x="147042" y="120073"/>
                  <a:pt x="147042" y="120073"/>
                  <a:pt x="143272" y="120073"/>
                </a:cubicBezTo>
                <a:cubicBezTo>
                  <a:pt x="143272" y="120073"/>
                  <a:pt x="139502" y="120073"/>
                  <a:pt x="135731" y="120073"/>
                </a:cubicBezTo>
                <a:cubicBezTo>
                  <a:pt x="135731" y="120073"/>
                  <a:pt x="131961" y="120073"/>
                  <a:pt x="131961" y="120073"/>
                </a:cubicBezTo>
                <a:cubicBezTo>
                  <a:pt x="128191" y="120073"/>
                  <a:pt x="128191" y="120073"/>
                  <a:pt x="124420" y="123825"/>
                </a:cubicBezTo>
                <a:cubicBezTo>
                  <a:pt x="120650" y="123825"/>
                  <a:pt x="116880" y="123825"/>
                  <a:pt x="116880" y="123825"/>
                </a:cubicBezTo>
                <a:cubicBezTo>
                  <a:pt x="113109" y="120073"/>
                  <a:pt x="113109" y="120073"/>
                  <a:pt x="109339" y="120073"/>
                </a:cubicBezTo>
                <a:cubicBezTo>
                  <a:pt x="109339" y="120073"/>
                  <a:pt x="105569" y="120073"/>
                  <a:pt x="105569" y="120073"/>
                </a:cubicBezTo>
                <a:cubicBezTo>
                  <a:pt x="101798" y="120073"/>
                  <a:pt x="98028" y="120073"/>
                  <a:pt x="98028" y="120073"/>
                </a:cubicBezTo>
                <a:cubicBezTo>
                  <a:pt x="94258" y="120073"/>
                  <a:pt x="94258" y="120073"/>
                  <a:pt x="90488" y="123825"/>
                </a:cubicBezTo>
                <a:cubicBezTo>
                  <a:pt x="90488" y="123825"/>
                  <a:pt x="86717" y="123825"/>
                  <a:pt x="82947" y="123825"/>
                </a:cubicBezTo>
                <a:cubicBezTo>
                  <a:pt x="82947" y="120073"/>
                  <a:pt x="82947" y="116320"/>
                  <a:pt x="82947" y="116320"/>
                </a:cubicBezTo>
                <a:cubicBezTo>
                  <a:pt x="86717" y="112568"/>
                  <a:pt x="90488" y="108816"/>
                  <a:pt x="94258" y="108816"/>
                </a:cubicBezTo>
                <a:cubicBezTo>
                  <a:pt x="98028" y="108816"/>
                  <a:pt x="101798" y="105064"/>
                  <a:pt x="105569" y="105064"/>
                </a:cubicBezTo>
                <a:cubicBezTo>
                  <a:pt x="109339" y="105064"/>
                  <a:pt x="113109" y="108816"/>
                  <a:pt x="116880" y="108816"/>
                </a:cubicBezTo>
                <a:cubicBezTo>
                  <a:pt x="116880" y="108816"/>
                  <a:pt x="120650" y="108816"/>
                  <a:pt x="120650" y="112568"/>
                </a:cubicBezTo>
                <a:close/>
                <a:moveTo>
                  <a:pt x="128191" y="26266"/>
                </a:moveTo>
                <a:cubicBezTo>
                  <a:pt x="128191" y="26266"/>
                  <a:pt x="128191" y="26266"/>
                  <a:pt x="128191" y="26266"/>
                </a:cubicBezTo>
                <a:cubicBezTo>
                  <a:pt x="128191" y="30018"/>
                  <a:pt x="124420" y="30018"/>
                  <a:pt x="120650" y="30018"/>
                </a:cubicBezTo>
                <a:cubicBezTo>
                  <a:pt x="116880" y="30018"/>
                  <a:pt x="113109" y="30018"/>
                  <a:pt x="113109" y="26266"/>
                </a:cubicBezTo>
                <a:cubicBezTo>
                  <a:pt x="113109" y="7505"/>
                  <a:pt x="113109" y="7505"/>
                  <a:pt x="113109" y="7505"/>
                </a:cubicBezTo>
                <a:cubicBezTo>
                  <a:pt x="113109" y="3752"/>
                  <a:pt x="116880" y="0"/>
                  <a:pt x="120650" y="0"/>
                </a:cubicBezTo>
                <a:cubicBezTo>
                  <a:pt x="124420" y="0"/>
                  <a:pt x="128191" y="3752"/>
                  <a:pt x="128191" y="7505"/>
                </a:cubicBezTo>
                <a:cubicBezTo>
                  <a:pt x="128191" y="26266"/>
                  <a:pt x="128191" y="26266"/>
                  <a:pt x="128191" y="26266"/>
                </a:cubicBezTo>
                <a:close/>
                <a:moveTo>
                  <a:pt x="173434" y="41275"/>
                </a:moveTo>
                <a:cubicBezTo>
                  <a:pt x="173434" y="41275"/>
                  <a:pt x="173434" y="41275"/>
                  <a:pt x="173434" y="41275"/>
                </a:cubicBezTo>
                <a:cubicBezTo>
                  <a:pt x="173434" y="45027"/>
                  <a:pt x="169664" y="45027"/>
                  <a:pt x="165894" y="45027"/>
                </a:cubicBezTo>
                <a:cubicBezTo>
                  <a:pt x="162123" y="41275"/>
                  <a:pt x="162123" y="37523"/>
                  <a:pt x="162123" y="33770"/>
                </a:cubicBezTo>
                <a:cubicBezTo>
                  <a:pt x="173434" y="18761"/>
                  <a:pt x="173434" y="18761"/>
                  <a:pt x="173434" y="18761"/>
                </a:cubicBezTo>
                <a:cubicBezTo>
                  <a:pt x="173434" y="15009"/>
                  <a:pt x="177205" y="15009"/>
                  <a:pt x="180975" y="18761"/>
                </a:cubicBezTo>
                <a:cubicBezTo>
                  <a:pt x="184745" y="18761"/>
                  <a:pt x="184745" y="22514"/>
                  <a:pt x="184745" y="26266"/>
                </a:cubicBezTo>
                <a:cubicBezTo>
                  <a:pt x="173434" y="41275"/>
                  <a:pt x="173434" y="41275"/>
                  <a:pt x="173434" y="41275"/>
                </a:cubicBezTo>
                <a:close/>
                <a:moveTo>
                  <a:pt x="207367" y="78798"/>
                </a:moveTo>
                <a:cubicBezTo>
                  <a:pt x="207367" y="78798"/>
                  <a:pt x="207367" y="78798"/>
                  <a:pt x="207367" y="78798"/>
                </a:cubicBezTo>
                <a:cubicBezTo>
                  <a:pt x="203597" y="78798"/>
                  <a:pt x="199827" y="78798"/>
                  <a:pt x="199827" y="75045"/>
                </a:cubicBezTo>
                <a:cubicBezTo>
                  <a:pt x="196056" y="75045"/>
                  <a:pt x="199827" y="71293"/>
                  <a:pt x="199827" y="67541"/>
                </a:cubicBezTo>
                <a:cubicBezTo>
                  <a:pt x="218678" y="60036"/>
                  <a:pt x="218678" y="60036"/>
                  <a:pt x="218678" y="60036"/>
                </a:cubicBezTo>
                <a:cubicBezTo>
                  <a:pt x="218678" y="56284"/>
                  <a:pt x="222448" y="60036"/>
                  <a:pt x="226219" y="60036"/>
                </a:cubicBezTo>
                <a:cubicBezTo>
                  <a:pt x="226219" y="63789"/>
                  <a:pt x="226219" y="67541"/>
                  <a:pt x="222448" y="67541"/>
                </a:cubicBezTo>
                <a:cubicBezTo>
                  <a:pt x="207367" y="78798"/>
                  <a:pt x="207367" y="78798"/>
                  <a:pt x="207367" y="78798"/>
                </a:cubicBezTo>
                <a:close/>
                <a:moveTo>
                  <a:pt x="214908" y="127577"/>
                </a:moveTo>
                <a:cubicBezTo>
                  <a:pt x="214908" y="127577"/>
                  <a:pt x="214908" y="127577"/>
                  <a:pt x="214908" y="127577"/>
                </a:cubicBezTo>
                <a:cubicBezTo>
                  <a:pt x="214908" y="127577"/>
                  <a:pt x="211138" y="123825"/>
                  <a:pt x="211138" y="120073"/>
                </a:cubicBezTo>
                <a:cubicBezTo>
                  <a:pt x="211138" y="116320"/>
                  <a:pt x="214908" y="116320"/>
                  <a:pt x="214908" y="116320"/>
                </a:cubicBezTo>
                <a:cubicBezTo>
                  <a:pt x="233759" y="116320"/>
                  <a:pt x="233759" y="116320"/>
                  <a:pt x="233759" y="116320"/>
                </a:cubicBezTo>
                <a:cubicBezTo>
                  <a:pt x="237530" y="116320"/>
                  <a:pt x="241300" y="116320"/>
                  <a:pt x="241300" y="120073"/>
                </a:cubicBezTo>
                <a:cubicBezTo>
                  <a:pt x="241300" y="123825"/>
                  <a:pt x="237530" y="127577"/>
                  <a:pt x="233759" y="127577"/>
                </a:cubicBezTo>
                <a:cubicBezTo>
                  <a:pt x="214908" y="127577"/>
                  <a:pt x="214908" y="127577"/>
                  <a:pt x="214908" y="127577"/>
                </a:cubicBezTo>
                <a:close/>
                <a:moveTo>
                  <a:pt x="199827" y="172605"/>
                </a:moveTo>
                <a:cubicBezTo>
                  <a:pt x="199827" y="172605"/>
                  <a:pt x="199827" y="172605"/>
                  <a:pt x="199827" y="172605"/>
                </a:cubicBezTo>
                <a:cubicBezTo>
                  <a:pt x="199827" y="172605"/>
                  <a:pt x="196056" y="168852"/>
                  <a:pt x="199827" y="165100"/>
                </a:cubicBezTo>
                <a:cubicBezTo>
                  <a:pt x="199827" y="165100"/>
                  <a:pt x="203597" y="161348"/>
                  <a:pt x="207367" y="165100"/>
                </a:cubicBezTo>
                <a:cubicBezTo>
                  <a:pt x="222448" y="172605"/>
                  <a:pt x="222448" y="172605"/>
                  <a:pt x="222448" y="172605"/>
                </a:cubicBezTo>
                <a:cubicBezTo>
                  <a:pt x="226219" y="176357"/>
                  <a:pt x="226219" y="180109"/>
                  <a:pt x="226219" y="180109"/>
                </a:cubicBezTo>
                <a:cubicBezTo>
                  <a:pt x="222448" y="183861"/>
                  <a:pt x="218678" y="183861"/>
                  <a:pt x="218678" y="183861"/>
                </a:cubicBezTo>
                <a:cubicBezTo>
                  <a:pt x="199827" y="172605"/>
                  <a:pt x="199827" y="172605"/>
                  <a:pt x="199827" y="172605"/>
                </a:cubicBezTo>
                <a:close/>
                <a:moveTo>
                  <a:pt x="33933" y="165100"/>
                </a:moveTo>
                <a:cubicBezTo>
                  <a:pt x="33933" y="165100"/>
                  <a:pt x="33933" y="165100"/>
                  <a:pt x="33933" y="165100"/>
                </a:cubicBezTo>
                <a:cubicBezTo>
                  <a:pt x="37703" y="161348"/>
                  <a:pt x="41473" y="165100"/>
                  <a:pt x="41473" y="165100"/>
                </a:cubicBezTo>
                <a:cubicBezTo>
                  <a:pt x="45244" y="168852"/>
                  <a:pt x="41473" y="172605"/>
                  <a:pt x="41473" y="172605"/>
                </a:cubicBezTo>
                <a:cubicBezTo>
                  <a:pt x="22622" y="183861"/>
                  <a:pt x="22622" y="183861"/>
                  <a:pt x="22622" y="183861"/>
                </a:cubicBezTo>
                <a:cubicBezTo>
                  <a:pt x="22622" y="183861"/>
                  <a:pt x="18852" y="183861"/>
                  <a:pt x="15081" y="180109"/>
                </a:cubicBezTo>
                <a:cubicBezTo>
                  <a:pt x="15081" y="180109"/>
                  <a:pt x="15081" y="176357"/>
                  <a:pt x="18852" y="172605"/>
                </a:cubicBezTo>
                <a:cubicBezTo>
                  <a:pt x="33933" y="165100"/>
                  <a:pt x="33933" y="165100"/>
                  <a:pt x="33933" y="165100"/>
                </a:cubicBezTo>
                <a:close/>
                <a:moveTo>
                  <a:pt x="26392" y="116320"/>
                </a:moveTo>
                <a:cubicBezTo>
                  <a:pt x="26392" y="116320"/>
                  <a:pt x="26392" y="116320"/>
                  <a:pt x="26392" y="116320"/>
                </a:cubicBezTo>
                <a:cubicBezTo>
                  <a:pt x="26392" y="116320"/>
                  <a:pt x="30163" y="116320"/>
                  <a:pt x="30163" y="120073"/>
                </a:cubicBezTo>
                <a:cubicBezTo>
                  <a:pt x="30163" y="123825"/>
                  <a:pt x="26392" y="127577"/>
                  <a:pt x="26392" y="127577"/>
                </a:cubicBezTo>
                <a:cubicBezTo>
                  <a:pt x="7541" y="127577"/>
                  <a:pt x="7541" y="127577"/>
                  <a:pt x="7541" y="127577"/>
                </a:cubicBezTo>
                <a:cubicBezTo>
                  <a:pt x="3770" y="127577"/>
                  <a:pt x="0" y="123825"/>
                  <a:pt x="0" y="120073"/>
                </a:cubicBezTo>
                <a:cubicBezTo>
                  <a:pt x="0" y="116320"/>
                  <a:pt x="3770" y="116320"/>
                  <a:pt x="7541" y="116320"/>
                </a:cubicBezTo>
                <a:cubicBezTo>
                  <a:pt x="26392" y="116320"/>
                  <a:pt x="26392" y="116320"/>
                  <a:pt x="26392" y="116320"/>
                </a:cubicBezTo>
                <a:close/>
                <a:moveTo>
                  <a:pt x="41473" y="67541"/>
                </a:moveTo>
                <a:cubicBezTo>
                  <a:pt x="41473" y="67541"/>
                  <a:pt x="41473" y="67541"/>
                  <a:pt x="41473" y="67541"/>
                </a:cubicBezTo>
                <a:cubicBezTo>
                  <a:pt x="41473" y="71293"/>
                  <a:pt x="45244" y="75045"/>
                  <a:pt x="41473" y="75045"/>
                </a:cubicBezTo>
                <a:cubicBezTo>
                  <a:pt x="41473" y="78798"/>
                  <a:pt x="37703" y="78798"/>
                  <a:pt x="33933" y="78798"/>
                </a:cubicBezTo>
                <a:cubicBezTo>
                  <a:pt x="18852" y="67541"/>
                  <a:pt x="18852" y="67541"/>
                  <a:pt x="18852" y="67541"/>
                </a:cubicBezTo>
                <a:cubicBezTo>
                  <a:pt x="15081" y="67541"/>
                  <a:pt x="15081" y="63789"/>
                  <a:pt x="15081" y="60036"/>
                </a:cubicBezTo>
                <a:cubicBezTo>
                  <a:pt x="18852" y="60036"/>
                  <a:pt x="22622" y="56284"/>
                  <a:pt x="22622" y="60036"/>
                </a:cubicBezTo>
                <a:cubicBezTo>
                  <a:pt x="41473" y="67541"/>
                  <a:pt x="41473" y="67541"/>
                  <a:pt x="41473" y="67541"/>
                </a:cubicBezTo>
                <a:close/>
                <a:moveTo>
                  <a:pt x="79177" y="33770"/>
                </a:moveTo>
                <a:cubicBezTo>
                  <a:pt x="79177" y="33770"/>
                  <a:pt x="79177" y="33770"/>
                  <a:pt x="79177" y="33770"/>
                </a:cubicBezTo>
                <a:cubicBezTo>
                  <a:pt x="79177" y="37523"/>
                  <a:pt x="79177" y="41275"/>
                  <a:pt x="75406" y="45027"/>
                </a:cubicBezTo>
                <a:cubicBezTo>
                  <a:pt x="71636" y="45027"/>
                  <a:pt x="67866" y="45027"/>
                  <a:pt x="67866" y="41275"/>
                </a:cubicBezTo>
                <a:cubicBezTo>
                  <a:pt x="56555" y="26266"/>
                  <a:pt x="56555" y="26266"/>
                  <a:pt x="56555" y="26266"/>
                </a:cubicBezTo>
                <a:cubicBezTo>
                  <a:pt x="56555" y="22514"/>
                  <a:pt x="56555" y="18761"/>
                  <a:pt x="60325" y="18761"/>
                </a:cubicBezTo>
                <a:cubicBezTo>
                  <a:pt x="64095" y="15009"/>
                  <a:pt x="67866" y="15009"/>
                  <a:pt x="67866" y="18761"/>
                </a:cubicBezTo>
                <a:cubicBezTo>
                  <a:pt x="79177" y="33770"/>
                  <a:pt x="79177" y="33770"/>
                  <a:pt x="79177" y="33770"/>
                </a:cubicBezTo>
                <a:close/>
                <a:moveTo>
                  <a:pt x="154583" y="176357"/>
                </a:moveTo>
                <a:cubicBezTo>
                  <a:pt x="154583" y="176357"/>
                  <a:pt x="154583" y="176357"/>
                  <a:pt x="154583" y="176357"/>
                </a:cubicBezTo>
                <a:cubicBezTo>
                  <a:pt x="154583" y="172605"/>
                  <a:pt x="154583" y="172605"/>
                  <a:pt x="154583" y="172605"/>
                </a:cubicBezTo>
                <a:cubicBezTo>
                  <a:pt x="158353" y="172605"/>
                  <a:pt x="162123" y="168852"/>
                  <a:pt x="165894" y="165100"/>
                </a:cubicBezTo>
                <a:cubicBezTo>
                  <a:pt x="177205" y="153843"/>
                  <a:pt x="184745" y="138834"/>
                  <a:pt x="184745" y="120073"/>
                </a:cubicBezTo>
                <a:cubicBezTo>
                  <a:pt x="184745" y="105064"/>
                  <a:pt x="177205" y="90055"/>
                  <a:pt x="165894" y="78798"/>
                </a:cubicBezTo>
                <a:cubicBezTo>
                  <a:pt x="154583" y="63789"/>
                  <a:pt x="135731" y="60036"/>
                  <a:pt x="120650" y="60036"/>
                </a:cubicBezTo>
                <a:cubicBezTo>
                  <a:pt x="105569" y="60036"/>
                  <a:pt x="86717" y="63789"/>
                  <a:pt x="75406" y="78798"/>
                </a:cubicBezTo>
                <a:cubicBezTo>
                  <a:pt x="64095" y="90055"/>
                  <a:pt x="56555" y="105064"/>
                  <a:pt x="56555" y="120073"/>
                </a:cubicBezTo>
                <a:cubicBezTo>
                  <a:pt x="56555" y="138834"/>
                  <a:pt x="64095" y="153843"/>
                  <a:pt x="75406" y="165100"/>
                </a:cubicBezTo>
                <a:cubicBezTo>
                  <a:pt x="79177" y="168852"/>
                  <a:pt x="82947" y="172605"/>
                  <a:pt x="86717" y="172605"/>
                </a:cubicBezTo>
                <a:cubicBezTo>
                  <a:pt x="86717" y="176357"/>
                  <a:pt x="86717" y="176357"/>
                  <a:pt x="86717" y="176357"/>
                </a:cubicBezTo>
                <a:cubicBezTo>
                  <a:pt x="98028" y="180109"/>
                  <a:pt x="109339" y="183861"/>
                  <a:pt x="120650" y="183861"/>
                </a:cubicBezTo>
                <a:cubicBezTo>
                  <a:pt x="131961" y="183861"/>
                  <a:pt x="143272" y="180109"/>
                  <a:pt x="154583" y="176357"/>
                </a:cubicBezTo>
                <a:close/>
                <a:moveTo>
                  <a:pt x="94258" y="198870"/>
                </a:moveTo>
                <a:cubicBezTo>
                  <a:pt x="94258" y="198870"/>
                  <a:pt x="94258" y="198870"/>
                  <a:pt x="94258" y="198870"/>
                </a:cubicBezTo>
                <a:cubicBezTo>
                  <a:pt x="94258" y="210127"/>
                  <a:pt x="94258" y="210127"/>
                  <a:pt x="94258" y="210127"/>
                </a:cubicBezTo>
                <a:cubicBezTo>
                  <a:pt x="101798" y="210127"/>
                  <a:pt x="101798" y="210127"/>
                  <a:pt x="101798" y="210127"/>
                </a:cubicBezTo>
                <a:cubicBezTo>
                  <a:pt x="109339" y="210127"/>
                  <a:pt x="113109" y="213880"/>
                  <a:pt x="113109" y="217632"/>
                </a:cubicBezTo>
                <a:cubicBezTo>
                  <a:pt x="113109" y="221384"/>
                  <a:pt x="113109" y="221384"/>
                  <a:pt x="113109" y="221384"/>
                </a:cubicBezTo>
                <a:cubicBezTo>
                  <a:pt x="113109" y="221384"/>
                  <a:pt x="113109" y="221384"/>
                  <a:pt x="116880" y="225136"/>
                </a:cubicBezTo>
                <a:cubicBezTo>
                  <a:pt x="116880" y="225136"/>
                  <a:pt x="116880" y="225136"/>
                  <a:pt x="116880" y="225136"/>
                </a:cubicBezTo>
                <a:cubicBezTo>
                  <a:pt x="116880" y="225136"/>
                  <a:pt x="116880" y="225136"/>
                  <a:pt x="120650" y="225136"/>
                </a:cubicBezTo>
                <a:cubicBezTo>
                  <a:pt x="120650" y="225136"/>
                  <a:pt x="124420" y="225136"/>
                  <a:pt x="124420" y="225136"/>
                </a:cubicBezTo>
                <a:cubicBezTo>
                  <a:pt x="124420" y="225136"/>
                  <a:pt x="124420" y="225136"/>
                  <a:pt x="124420" y="225136"/>
                </a:cubicBezTo>
                <a:cubicBezTo>
                  <a:pt x="128191" y="221384"/>
                  <a:pt x="128191" y="221384"/>
                  <a:pt x="128191" y="221384"/>
                </a:cubicBezTo>
                <a:cubicBezTo>
                  <a:pt x="128191" y="217632"/>
                  <a:pt x="128191" y="217632"/>
                  <a:pt x="128191" y="217632"/>
                </a:cubicBezTo>
                <a:cubicBezTo>
                  <a:pt x="128191" y="213880"/>
                  <a:pt x="131961" y="210127"/>
                  <a:pt x="139502" y="210127"/>
                </a:cubicBezTo>
                <a:cubicBezTo>
                  <a:pt x="147042" y="210127"/>
                  <a:pt x="147042" y="210127"/>
                  <a:pt x="147042" y="210127"/>
                </a:cubicBezTo>
                <a:cubicBezTo>
                  <a:pt x="147042" y="198870"/>
                  <a:pt x="147042" y="198870"/>
                  <a:pt x="147042" y="198870"/>
                </a:cubicBezTo>
                <a:cubicBezTo>
                  <a:pt x="139502" y="202623"/>
                  <a:pt x="131961" y="202623"/>
                  <a:pt x="120650" y="202623"/>
                </a:cubicBezTo>
                <a:cubicBezTo>
                  <a:pt x="109339" y="202623"/>
                  <a:pt x="101798" y="202623"/>
                  <a:pt x="94258" y="1988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93" name="Freeform 77"/>
          <p:cNvSpPr/>
          <p:nvPr/>
        </p:nvSpPr>
        <p:spPr>
          <a:xfrm>
            <a:off x="3468688" y="3927475"/>
            <a:ext cx="255587" cy="258763"/>
          </a:xfrm>
          <a:custGeom>
            <a:avLst/>
            <a:gdLst/>
            <a:ahLst/>
            <a:cxnLst/>
            <a:rect l="0" t="0" r="r" b="b"/>
            <a:pathLst>
              <a:path w="255587" h="258763">
                <a:moveTo>
                  <a:pt x="22552" y="187509"/>
                </a:moveTo>
                <a:cubicBezTo>
                  <a:pt x="26310" y="187509"/>
                  <a:pt x="30069" y="187509"/>
                  <a:pt x="33828" y="187509"/>
                </a:cubicBezTo>
                <a:cubicBezTo>
                  <a:pt x="33828" y="191260"/>
                  <a:pt x="33828" y="195010"/>
                  <a:pt x="33828" y="198760"/>
                </a:cubicBezTo>
                <a:cubicBezTo>
                  <a:pt x="18793" y="210011"/>
                  <a:pt x="18793" y="210011"/>
                  <a:pt x="18793" y="210011"/>
                </a:cubicBezTo>
                <a:cubicBezTo>
                  <a:pt x="15035" y="213761"/>
                  <a:pt x="11276" y="213761"/>
                  <a:pt x="7517" y="210011"/>
                </a:cubicBezTo>
                <a:cubicBezTo>
                  <a:pt x="7517" y="210011"/>
                  <a:pt x="7517" y="206260"/>
                  <a:pt x="7517" y="202510"/>
                </a:cubicBezTo>
                <a:cubicBezTo>
                  <a:pt x="22552" y="187509"/>
                  <a:pt x="22552" y="187509"/>
                  <a:pt x="22552" y="187509"/>
                </a:cubicBezTo>
                <a:close/>
                <a:moveTo>
                  <a:pt x="206725" y="86254"/>
                </a:moveTo>
                <a:cubicBezTo>
                  <a:pt x="206725" y="86254"/>
                  <a:pt x="206725" y="86254"/>
                  <a:pt x="206725" y="86254"/>
                </a:cubicBezTo>
                <a:cubicBezTo>
                  <a:pt x="206725" y="108755"/>
                  <a:pt x="191690" y="123756"/>
                  <a:pt x="169138" y="123756"/>
                </a:cubicBezTo>
                <a:cubicBezTo>
                  <a:pt x="150345" y="123756"/>
                  <a:pt x="131552" y="108755"/>
                  <a:pt x="131552" y="86254"/>
                </a:cubicBezTo>
                <a:cubicBezTo>
                  <a:pt x="131552" y="67503"/>
                  <a:pt x="150345" y="52503"/>
                  <a:pt x="169138" y="52503"/>
                </a:cubicBezTo>
                <a:cubicBezTo>
                  <a:pt x="191690" y="52503"/>
                  <a:pt x="206725" y="67503"/>
                  <a:pt x="206725" y="86254"/>
                </a:cubicBezTo>
                <a:close/>
                <a:moveTo>
                  <a:pt x="169138" y="63753"/>
                </a:moveTo>
                <a:cubicBezTo>
                  <a:pt x="169138" y="63753"/>
                  <a:pt x="169138" y="63753"/>
                  <a:pt x="169138" y="63753"/>
                </a:cubicBezTo>
                <a:cubicBezTo>
                  <a:pt x="157863" y="63753"/>
                  <a:pt x="146587" y="75004"/>
                  <a:pt x="146587" y="86254"/>
                </a:cubicBezTo>
                <a:cubicBezTo>
                  <a:pt x="146587" y="101255"/>
                  <a:pt x="157863" y="112506"/>
                  <a:pt x="169138" y="112506"/>
                </a:cubicBezTo>
                <a:cubicBezTo>
                  <a:pt x="184173" y="112506"/>
                  <a:pt x="195449" y="101255"/>
                  <a:pt x="195449" y="86254"/>
                </a:cubicBezTo>
                <a:cubicBezTo>
                  <a:pt x="195449" y="75004"/>
                  <a:pt x="184173" y="63753"/>
                  <a:pt x="169138" y="63753"/>
                </a:cubicBezTo>
                <a:close/>
                <a:moveTo>
                  <a:pt x="33828" y="168758"/>
                </a:moveTo>
                <a:cubicBezTo>
                  <a:pt x="33828" y="168758"/>
                  <a:pt x="33828" y="168758"/>
                  <a:pt x="33828" y="168758"/>
                </a:cubicBezTo>
                <a:cubicBezTo>
                  <a:pt x="33828" y="161258"/>
                  <a:pt x="37586" y="153758"/>
                  <a:pt x="37586" y="146257"/>
                </a:cubicBezTo>
                <a:cubicBezTo>
                  <a:pt x="37586" y="142507"/>
                  <a:pt x="37586" y="138757"/>
                  <a:pt x="37586" y="138757"/>
                </a:cubicBezTo>
                <a:cubicBezTo>
                  <a:pt x="37586" y="138757"/>
                  <a:pt x="37586" y="138757"/>
                  <a:pt x="37586" y="138757"/>
                </a:cubicBezTo>
                <a:cubicBezTo>
                  <a:pt x="30069" y="138757"/>
                  <a:pt x="26310" y="142507"/>
                  <a:pt x="22552" y="146257"/>
                </a:cubicBezTo>
                <a:cubicBezTo>
                  <a:pt x="18793" y="150008"/>
                  <a:pt x="11276" y="150008"/>
                  <a:pt x="7517" y="146257"/>
                </a:cubicBezTo>
                <a:cubicBezTo>
                  <a:pt x="7517" y="146257"/>
                  <a:pt x="7517" y="146257"/>
                  <a:pt x="7517" y="142507"/>
                </a:cubicBezTo>
                <a:cubicBezTo>
                  <a:pt x="0" y="131257"/>
                  <a:pt x="0" y="116256"/>
                  <a:pt x="0" y="105005"/>
                </a:cubicBezTo>
                <a:cubicBezTo>
                  <a:pt x="3759" y="93755"/>
                  <a:pt x="7517" y="78754"/>
                  <a:pt x="18793" y="71254"/>
                </a:cubicBezTo>
                <a:cubicBezTo>
                  <a:pt x="18793" y="71254"/>
                  <a:pt x="18793" y="71254"/>
                  <a:pt x="18793" y="71254"/>
                </a:cubicBezTo>
                <a:cubicBezTo>
                  <a:pt x="18793" y="71254"/>
                  <a:pt x="18793" y="71254"/>
                  <a:pt x="18793" y="71254"/>
                </a:cubicBezTo>
                <a:cubicBezTo>
                  <a:pt x="30069" y="60003"/>
                  <a:pt x="41345" y="56253"/>
                  <a:pt x="52621" y="52503"/>
                </a:cubicBezTo>
                <a:cubicBezTo>
                  <a:pt x="60138" y="48752"/>
                  <a:pt x="71414" y="48752"/>
                  <a:pt x="82690" y="52503"/>
                </a:cubicBezTo>
                <a:cubicBezTo>
                  <a:pt x="82690" y="52503"/>
                  <a:pt x="82690" y="52503"/>
                  <a:pt x="82690" y="52503"/>
                </a:cubicBezTo>
                <a:cubicBezTo>
                  <a:pt x="82690" y="52503"/>
                  <a:pt x="82690" y="52503"/>
                  <a:pt x="82690" y="52503"/>
                </a:cubicBezTo>
                <a:cubicBezTo>
                  <a:pt x="82690" y="52503"/>
                  <a:pt x="82690" y="52503"/>
                  <a:pt x="82690" y="52503"/>
                </a:cubicBezTo>
                <a:cubicBezTo>
                  <a:pt x="105242" y="30002"/>
                  <a:pt x="131552" y="15001"/>
                  <a:pt x="157863" y="7500"/>
                </a:cubicBezTo>
                <a:cubicBezTo>
                  <a:pt x="184173" y="0"/>
                  <a:pt x="214242" y="0"/>
                  <a:pt x="240552" y="7500"/>
                </a:cubicBezTo>
                <a:cubicBezTo>
                  <a:pt x="244311" y="11251"/>
                  <a:pt x="248070" y="11251"/>
                  <a:pt x="248070" y="15001"/>
                </a:cubicBezTo>
                <a:cubicBezTo>
                  <a:pt x="248070" y="15001"/>
                  <a:pt x="248070" y="15001"/>
                  <a:pt x="248070" y="15001"/>
                </a:cubicBezTo>
                <a:cubicBezTo>
                  <a:pt x="248070" y="15001"/>
                  <a:pt x="248070" y="15001"/>
                  <a:pt x="248070" y="15001"/>
                </a:cubicBezTo>
                <a:cubicBezTo>
                  <a:pt x="255587" y="45002"/>
                  <a:pt x="255587" y="71254"/>
                  <a:pt x="248070" y="101255"/>
                </a:cubicBezTo>
                <a:cubicBezTo>
                  <a:pt x="240552" y="127506"/>
                  <a:pt x="229277" y="153758"/>
                  <a:pt x="206725" y="172509"/>
                </a:cubicBezTo>
                <a:cubicBezTo>
                  <a:pt x="206725" y="176259"/>
                  <a:pt x="206725" y="176259"/>
                  <a:pt x="206725" y="176259"/>
                </a:cubicBezTo>
                <a:cubicBezTo>
                  <a:pt x="202966" y="176259"/>
                  <a:pt x="202966" y="176259"/>
                  <a:pt x="202966" y="176259"/>
                </a:cubicBezTo>
                <a:cubicBezTo>
                  <a:pt x="206725" y="183759"/>
                  <a:pt x="206725" y="195010"/>
                  <a:pt x="206725" y="206260"/>
                </a:cubicBezTo>
                <a:cubicBezTo>
                  <a:pt x="202966" y="217511"/>
                  <a:pt x="195449" y="228761"/>
                  <a:pt x="187932" y="236262"/>
                </a:cubicBezTo>
                <a:cubicBezTo>
                  <a:pt x="187932" y="240012"/>
                  <a:pt x="187932" y="240012"/>
                  <a:pt x="187932" y="240012"/>
                </a:cubicBezTo>
                <a:cubicBezTo>
                  <a:pt x="176656" y="247512"/>
                  <a:pt x="165380" y="255013"/>
                  <a:pt x="154104" y="255013"/>
                </a:cubicBezTo>
                <a:cubicBezTo>
                  <a:pt x="139069" y="258763"/>
                  <a:pt x="124035" y="255013"/>
                  <a:pt x="112759" y="251263"/>
                </a:cubicBezTo>
                <a:cubicBezTo>
                  <a:pt x="109000" y="247512"/>
                  <a:pt x="105242" y="240012"/>
                  <a:pt x="109000" y="236262"/>
                </a:cubicBezTo>
                <a:cubicBezTo>
                  <a:pt x="109000" y="236262"/>
                  <a:pt x="109000" y="236262"/>
                  <a:pt x="109000" y="232512"/>
                </a:cubicBezTo>
                <a:cubicBezTo>
                  <a:pt x="112759" y="228761"/>
                  <a:pt x="116518" y="225011"/>
                  <a:pt x="120276" y="221261"/>
                </a:cubicBezTo>
                <a:cubicBezTo>
                  <a:pt x="120276" y="217511"/>
                  <a:pt x="120276" y="217511"/>
                  <a:pt x="120276" y="217511"/>
                </a:cubicBezTo>
                <a:cubicBezTo>
                  <a:pt x="116518" y="221261"/>
                  <a:pt x="112759" y="221261"/>
                  <a:pt x="112759" y="221261"/>
                </a:cubicBezTo>
                <a:cubicBezTo>
                  <a:pt x="105242" y="221261"/>
                  <a:pt x="97724" y="221261"/>
                  <a:pt x="90207" y="221261"/>
                </a:cubicBezTo>
                <a:cubicBezTo>
                  <a:pt x="86449" y="221261"/>
                  <a:pt x="82690" y="221261"/>
                  <a:pt x="82690" y="217511"/>
                </a:cubicBezTo>
                <a:cubicBezTo>
                  <a:pt x="82690" y="217511"/>
                  <a:pt x="82690" y="217511"/>
                  <a:pt x="82690" y="217511"/>
                </a:cubicBezTo>
                <a:cubicBezTo>
                  <a:pt x="37586" y="176259"/>
                  <a:pt x="37586" y="176259"/>
                  <a:pt x="37586" y="176259"/>
                </a:cubicBezTo>
                <a:cubicBezTo>
                  <a:pt x="37586" y="172509"/>
                  <a:pt x="33828" y="172509"/>
                  <a:pt x="33828" y="168758"/>
                </a:cubicBezTo>
                <a:close/>
                <a:moveTo>
                  <a:pt x="56379" y="146257"/>
                </a:moveTo>
                <a:cubicBezTo>
                  <a:pt x="56379" y="146257"/>
                  <a:pt x="56379" y="146257"/>
                  <a:pt x="56379" y="146257"/>
                </a:cubicBezTo>
                <a:cubicBezTo>
                  <a:pt x="56379" y="153758"/>
                  <a:pt x="56379" y="157508"/>
                  <a:pt x="56379" y="165008"/>
                </a:cubicBezTo>
                <a:cubicBezTo>
                  <a:pt x="93966" y="202510"/>
                  <a:pt x="93966" y="202510"/>
                  <a:pt x="93966" y="202510"/>
                </a:cubicBezTo>
                <a:cubicBezTo>
                  <a:pt x="97724" y="202510"/>
                  <a:pt x="105242" y="202510"/>
                  <a:pt x="109000" y="202510"/>
                </a:cubicBezTo>
                <a:cubicBezTo>
                  <a:pt x="116518" y="198760"/>
                  <a:pt x="124035" y="198760"/>
                  <a:pt x="127794" y="198760"/>
                </a:cubicBezTo>
                <a:cubicBezTo>
                  <a:pt x="131552" y="195010"/>
                  <a:pt x="131552" y="195010"/>
                  <a:pt x="131552" y="195010"/>
                </a:cubicBezTo>
                <a:cubicBezTo>
                  <a:pt x="139069" y="195010"/>
                  <a:pt x="142828" y="202510"/>
                  <a:pt x="142828" y="206260"/>
                </a:cubicBezTo>
                <a:cubicBezTo>
                  <a:pt x="142828" y="213761"/>
                  <a:pt x="139069" y="221261"/>
                  <a:pt x="135311" y="228761"/>
                </a:cubicBezTo>
                <a:cubicBezTo>
                  <a:pt x="135311" y="232512"/>
                  <a:pt x="135311" y="232512"/>
                  <a:pt x="131552" y="236262"/>
                </a:cubicBezTo>
                <a:cubicBezTo>
                  <a:pt x="139069" y="236262"/>
                  <a:pt x="142828" y="236262"/>
                  <a:pt x="150345" y="236262"/>
                </a:cubicBezTo>
                <a:cubicBezTo>
                  <a:pt x="157863" y="236262"/>
                  <a:pt x="165380" y="232512"/>
                  <a:pt x="172897" y="225011"/>
                </a:cubicBezTo>
                <a:cubicBezTo>
                  <a:pt x="172897" y="225011"/>
                  <a:pt x="172897" y="225011"/>
                  <a:pt x="172897" y="225011"/>
                </a:cubicBezTo>
                <a:cubicBezTo>
                  <a:pt x="180414" y="217511"/>
                  <a:pt x="184173" y="210011"/>
                  <a:pt x="187932" y="202510"/>
                </a:cubicBezTo>
                <a:cubicBezTo>
                  <a:pt x="187932" y="195010"/>
                  <a:pt x="187932" y="183759"/>
                  <a:pt x="184173" y="176259"/>
                </a:cubicBezTo>
                <a:cubicBezTo>
                  <a:pt x="184173" y="172509"/>
                  <a:pt x="184173" y="168758"/>
                  <a:pt x="187932" y="165008"/>
                </a:cubicBezTo>
                <a:cubicBezTo>
                  <a:pt x="191690" y="161258"/>
                  <a:pt x="191690" y="161258"/>
                  <a:pt x="191690" y="161258"/>
                </a:cubicBezTo>
                <a:cubicBezTo>
                  <a:pt x="191690" y="161258"/>
                  <a:pt x="191690" y="161258"/>
                  <a:pt x="191690" y="161258"/>
                </a:cubicBezTo>
                <a:cubicBezTo>
                  <a:pt x="191690" y="161258"/>
                  <a:pt x="191690" y="161258"/>
                  <a:pt x="191690" y="161258"/>
                </a:cubicBezTo>
                <a:cubicBezTo>
                  <a:pt x="210483" y="142507"/>
                  <a:pt x="225518" y="120006"/>
                  <a:pt x="229277" y="93755"/>
                </a:cubicBezTo>
                <a:cubicBezTo>
                  <a:pt x="236794" y="71254"/>
                  <a:pt x="236794" y="48752"/>
                  <a:pt x="233035" y="26251"/>
                </a:cubicBezTo>
                <a:cubicBezTo>
                  <a:pt x="210483" y="22501"/>
                  <a:pt x="184173" y="22501"/>
                  <a:pt x="161621" y="26251"/>
                </a:cubicBezTo>
                <a:cubicBezTo>
                  <a:pt x="139069" y="33752"/>
                  <a:pt x="116518" y="45002"/>
                  <a:pt x="97724" y="63753"/>
                </a:cubicBezTo>
                <a:cubicBezTo>
                  <a:pt x="93966" y="67503"/>
                  <a:pt x="93966" y="67503"/>
                  <a:pt x="93966" y="67503"/>
                </a:cubicBezTo>
                <a:cubicBezTo>
                  <a:pt x="93966" y="67503"/>
                  <a:pt x="93966" y="67503"/>
                  <a:pt x="93966" y="67503"/>
                </a:cubicBezTo>
                <a:cubicBezTo>
                  <a:pt x="90207" y="71254"/>
                  <a:pt x="90207" y="71254"/>
                  <a:pt x="90207" y="71254"/>
                </a:cubicBezTo>
                <a:cubicBezTo>
                  <a:pt x="90207" y="75004"/>
                  <a:pt x="86449" y="75004"/>
                  <a:pt x="82690" y="75004"/>
                </a:cubicBezTo>
                <a:cubicBezTo>
                  <a:pt x="71414" y="71254"/>
                  <a:pt x="63897" y="71254"/>
                  <a:pt x="56379" y="71254"/>
                </a:cubicBezTo>
                <a:cubicBezTo>
                  <a:pt x="48862" y="71254"/>
                  <a:pt x="41345" y="78754"/>
                  <a:pt x="33828" y="82504"/>
                </a:cubicBezTo>
                <a:cubicBezTo>
                  <a:pt x="33828" y="82504"/>
                  <a:pt x="33828" y="82504"/>
                  <a:pt x="33828" y="82504"/>
                </a:cubicBezTo>
                <a:cubicBezTo>
                  <a:pt x="26310" y="90005"/>
                  <a:pt x="22552" y="97505"/>
                  <a:pt x="18793" y="108755"/>
                </a:cubicBezTo>
                <a:cubicBezTo>
                  <a:pt x="18793" y="112506"/>
                  <a:pt x="18793" y="120006"/>
                  <a:pt x="22552" y="123756"/>
                </a:cubicBezTo>
                <a:cubicBezTo>
                  <a:pt x="22552" y="123756"/>
                  <a:pt x="26310" y="120006"/>
                  <a:pt x="30069" y="120006"/>
                </a:cubicBezTo>
                <a:cubicBezTo>
                  <a:pt x="33828" y="116256"/>
                  <a:pt x="41345" y="116256"/>
                  <a:pt x="48862" y="116256"/>
                </a:cubicBezTo>
                <a:cubicBezTo>
                  <a:pt x="52621" y="116256"/>
                  <a:pt x="52621" y="116256"/>
                  <a:pt x="52621" y="116256"/>
                </a:cubicBezTo>
                <a:cubicBezTo>
                  <a:pt x="60138" y="116256"/>
                  <a:pt x="60138" y="123756"/>
                  <a:pt x="60138" y="127506"/>
                </a:cubicBezTo>
                <a:cubicBezTo>
                  <a:pt x="60138" y="135007"/>
                  <a:pt x="56379" y="142507"/>
                  <a:pt x="56379" y="146257"/>
                </a:cubicBezTo>
                <a:close/>
                <a:moveTo>
                  <a:pt x="60138" y="225011"/>
                </a:moveTo>
                <a:cubicBezTo>
                  <a:pt x="60138" y="225011"/>
                  <a:pt x="60138" y="225011"/>
                  <a:pt x="60138" y="225011"/>
                </a:cubicBezTo>
                <a:cubicBezTo>
                  <a:pt x="63897" y="221261"/>
                  <a:pt x="67655" y="221261"/>
                  <a:pt x="67655" y="225011"/>
                </a:cubicBezTo>
                <a:cubicBezTo>
                  <a:pt x="71414" y="228761"/>
                  <a:pt x="71414" y="232512"/>
                  <a:pt x="67655" y="232512"/>
                </a:cubicBezTo>
                <a:cubicBezTo>
                  <a:pt x="52621" y="247512"/>
                  <a:pt x="52621" y="247512"/>
                  <a:pt x="52621" y="247512"/>
                </a:cubicBezTo>
                <a:cubicBezTo>
                  <a:pt x="52621" y="251263"/>
                  <a:pt x="48862" y="251263"/>
                  <a:pt x="45104" y="247512"/>
                </a:cubicBezTo>
                <a:cubicBezTo>
                  <a:pt x="41345" y="243762"/>
                  <a:pt x="41345" y="240012"/>
                  <a:pt x="45104" y="240012"/>
                </a:cubicBezTo>
                <a:cubicBezTo>
                  <a:pt x="60138" y="225011"/>
                  <a:pt x="60138" y="225011"/>
                  <a:pt x="60138" y="225011"/>
                </a:cubicBezTo>
                <a:close/>
                <a:moveTo>
                  <a:pt x="41345" y="206260"/>
                </a:moveTo>
                <a:cubicBezTo>
                  <a:pt x="41345" y="206260"/>
                  <a:pt x="41345" y="206260"/>
                  <a:pt x="41345" y="206260"/>
                </a:cubicBezTo>
                <a:cubicBezTo>
                  <a:pt x="45104" y="206260"/>
                  <a:pt x="48862" y="206260"/>
                  <a:pt x="48862" y="206260"/>
                </a:cubicBezTo>
                <a:cubicBezTo>
                  <a:pt x="52621" y="210011"/>
                  <a:pt x="52621" y="213761"/>
                  <a:pt x="48862" y="213761"/>
                </a:cubicBezTo>
                <a:cubicBezTo>
                  <a:pt x="18793" y="247512"/>
                  <a:pt x="18793" y="247512"/>
                  <a:pt x="18793" y="247512"/>
                </a:cubicBezTo>
                <a:cubicBezTo>
                  <a:pt x="15035" y="251263"/>
                  <a:pt x="11276" y="251263"/>
                  <a:pt x="7517" y="247512"/>
                </a:cubicBezTo>
                <a:cubicBezTo>
                  <a:pt x="7517" y="247512"/>
                  <a:pt x="7517" y="243762"/>
                  <a:pt x="7517" y="240012"/>
                </a:cubicBezTo>
                <a:cubicBezTo>
                  <a:pt x="41345" y="206260"/>
                  <a:pt x="41345" y="206260"/>
                  <a:pt x="41345" y="2062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94" name="Freeform 78"/>
          <p:cNvSpPr/>
          <p:nvPr/>
        </p:nvSpPr>
        <p:spPr>
          <a:xfrm>
            <a:off x="5119688" y="3484563"/>
            <a:ext cx="317500" cy="344487"/>
          </a:xfrm>
          <a:custGeom>
            <a:avLst/>
            <a:gdLst/>
            <a:ahLst/>
            <a:cxnLst/>
            <a:rect l="0" t="0" r="r" b="b"/>
            <a:pathLst>
              <a:path w="317500" h="344487">
                <a:moveTo>
                  <a:pt x="14941" y="108588"/>
                </a:moveTo>
                <a:cubicBezTo>
                  <a:pt x="14941" y="108588"/>
                  <a:pt x="14941" y="108588"/>
                  <a:pt x="14941" y="108588"/>
                </a:cubicBezTo>
                <a:cubicBezTo>
                  <a:pt x="70971" y="108588"/>
                  <a:pt x="70971" y="108588"/>
                  <a:pt x="70971" y="108588"/>
                </a:cubicBezTo>
                <a:cubicBezTo>
                  <a:pt x="134471" y="44933"/>
                  <a:pt x="134471" y="44933"/>
                  <a:pt x="134471" y="44933"/>
                </a:cubicBezTo>
                <a:cubicBezTo>
                  <a:pt x="130735" y="41189"/>
                  <a:pt x="130735" y="37444"/>
                  <a:pt x="130735" y="29955"/>
                </a:cubicBezTo>
                <a:cubicBezTo>
                  <a:pt x="130735" y="22467"/>
                  <a:pt x="134471" y="14978"/>
                  <a:pt x="138206" y="11233"/>
                </a:cubicBezTo>
                <a:cubicBezTo>
                  <a:pt x="145676" y="3744"/>
                  <a:pt x="153147" y="0"/>
                  <a:pt x="160618" y="0"/>
                </a:cubicBezTo>
                <a:cubicBezTo>
                  <a:pt x="168088" y="0"/>
                  <a:pt x="175559" y="3744"/>
                  <a:pt x="179294" y="11233"/>
                </a:cubicBezTo>
                <a:cubicBezTo>
                  <a:pt x="186765" y="14978"/>
                  <a:pt x="190500" y="22467"/>
                  <a:pt x="190500" y="29955"/>
                </a:cubicBezTo>
                <a:cubicBezTo>
                  <a:pt x="190500" y="37444"/>
                  <a:pt x="186765" y="41189"/>
                  <a:pt x="186765" y="44933"/>
                </a:cubicBezTo>
                <a:cubicBezTo>
                  <a:pt x="246529" y="108588"/>
                  <a:pt x="246529" y="108588"/>
                  <a:pt x="246529" y="108588"/>
                </a:cubicBezTo>
                <a:cubicBezTo>
                  <a:pt x="306294" y="108588"/>
                  <a:pt x="306294" y="108588"/>
                  <a:pt x="306294" y="108588"/>
                </a:cubicBezTo>
                <a:cubicBezTo>
                  <a:pt x="313765" y="108588"/>
                  <a:pt x="317500" y="112333"/>
                  <a:pt x="317500" y="119822"/>
                </a:cubicBezTo>
                <a:cubicBezTo>
                  <a:pt x="317500" y="119822"/>
                  <a:pt x="317500" y="119822"/>
                  <a:pt x="317500" y="119822"/>
                </a:cubicBezTo>
                <a:cubicBezTo>
                  <a:pt x="317500" y="333254"/>
                  <a:pt x="317500" y="333254"/>
                  <a:pt x="317500" y="333254"/>
                </a:cubicBezTo>
                <a:cubicBezTo>
                  <a:pt x="317500" y="340743"/>
                  <a:pt x="313765" y="344487"/>
                  <a:pt x="306294" y="344487"/>
                </a:cubicBezTo>
                <a:cubicBezTo>
                  <a:pt x="306294" y="344487"/>
                  <a:pt x="306294" y="344487"/>
                  <a:pt x="306294" y="344487"/>
                </a:cubicBezTo>
                <a:cubicBezTo>
                  <a:pt x="14941" y="344487"/>
                  <a:pt x="14941" y="344487"/>
                  <a:pt x="14941" y="344487"/>
                </a:cubicBezTo>
                <a:cubicBezTo>
                  <a:pt x="7471" y="344487"/>
                  <a:pt x="0" y="340743"/>
                  <a:pt x="0" y="333254"/>
                </a:cubicBezTo>
                <a:cubicBezTo>
                  <a:pt x="0" y="333254"/>
                  <a:pt x="0" y="333254"/>
                  <a:pt x="0" y="333254"/>
                </a:cubicBezTo>
                <a:cubicBezTo>
                  <a:pt x="0" y="119822"/>
                  <a:pt x="0" y="119822"/>
                  <a:pt x="0" y="119822"/>
                </a:cubicBezTo>
                <a:cubicBezTo>
                  <a:pt x="0" y="112333"/>
                  <a:pt x="7471" y="108588"/>
                  <a:pt x="14941" y="108588"/>
                </a:cubicBezTo>
                <a:close/>
                <a:moveTo>
                  <a:pt x="149412" y="41189"/>
                </a:moveTo>
                <a:cubicBezTo>
                  <a:pt x="149412" y="41189"/>
                  <a:pt x="149412" y="41189"/>
                  <a:pt x="149412" y="41189"/>
                </a:cubicBezTo>
                <a:cubicBezTo>
                  <a:pt x="149412" y="41189"/>
                  <a:pt x="149412" y="41189"/>
                  <a:pt x="149412" y="41189"/>
                </a:cubicBezTo>
                <a:cubicBezTo>
                  <a:pt x="149412" y="41189"/>
                  <a:pt x="149412" y="41189"/>
                  <a:pt x="149412" y="41189"/>
                </a:cubicBezTo>
                <a:cubicBezTo>
                  <a:pt x="153147" y="44933"/>
                  <a:pt x="156882" y="44933"/>
                  <a:pt x="160618" y="44933"/>
                </a:cubicBezTo>
                <a:cubicBezTo>
                  <a:pt x="164353" y="44933"/>
                  <a:pt x="168088" y="44933"/>
                  <a:pt x="171824" y="41189"/>
                </a:cubicBezTo>
                <a:cubicBezTo>
                  <a:pt x="171824" y="41189"/>
                  <a:pt x="171824" y="41189"/>
                  <a:pt x="171824" y="41189"/>
                </a:cubicBezTo>
                <a:cubicBezTo>
                  <a:pt x="171824" y="41189"/>
                  <a:pt x="171824" y="41189"/>
                  <a:pt x="171824" y="41189"/>
                </a:cubicBezTo>
                <a:cubicBezTo>
                  <a:pt x="171824" y="41189"/>
                  <a:pt x="171824" y="41189"/>
                  <a:pt x="171824" y="41189"/>
                </a:cubicBezTo>
                <a:cubicBezTo>
                  <a:pt x="171824" y="41189"/>
                  <a:pt x="171824" y="41189"/>
                  <a:pt x="171824" y="41189"/>
                </a:cubicBezTo>
                <a:cubicBezTo>
                  <a:pt x="171824" y="41189"/>
                  <a:pt x="171824" y="41189"/>
                  <a:pt x="171824" y="41189"/>
                </a:cubicBezTo>
                <a:cubicBezTo>
                  <a:pt x="171824" y="41189"/>
                  <a:pt x="171824" y="41189"/>
                  <a:pt x="171824" y="41189"/>
                </a:cubicBezTo>
                <a:cubicBezTo>
                  <a:pt x="171824" y="37444"/>
                  <a:pt x="175559" y="33700"/>
                  <a:pt x="175559" y="29955"/>
                </a:cubicBezTo>
                <a:cubicBezTo>
                  <a:pt x="175559" y="26211"/>
                  <a:pt x="171824" y="22467"/>
                  <a:pt x="171824" y="18722"/>
                </a:cubicBezTo>
                <a:cubicBezTo>
                  <a:pt x="168088" y="18722"/>
                  <a:pt x="164353" y="14978"/>
                  <a:pt x="160618" y="14978"/>
                </a:cubicBezTo>
                <a:cubicBezTo>
                  <a:pt x="156882" y="14978"/>
                  <a:pt x="153147" y="18722"/>
                  <a:pt x="149412" y="18722"/>
                </a:cubicBezTo>
                <a:cubicBezTo>
                  <a:pt x="145676" y="22467"/>
                  <a:pt x="145676" y="26211"/>
                  <a:pt x="145676" y="29955"/>
                </a:cubicBezTo>
                <a:cubicBezTo>
                  <a:pt x="145676" y="33700"/>
                  <a:pt x="145676" y="37444"/>
                  <a:pt x="149412" y="41189"/>
                </a:cubicBezTo>
                <a:close/>
                <a:moveTo>
                  <a:pt x="145676" y="56166"/>
                </a:moveTo>
                <a:cubicBezTo>
                  <a:pt x="145676" y="56166"/>
                  <a:pt x="145676" y="56166"/>
                  <a:pt x="145676" y="56166"/>
                </a:cubicBezTo>
                <a:cubicBezTo>
                  <a:pt x="93382" y="108588"/>
                  <a:pt x="93382" y="108588"/>
                  <a:pt x="93382" y="108588"/>
                </a:cubicBezTo>
                <a:cubicBezTo>
                  <a:pt x="227853" y="108588"/>
                  <a:pt x="227853" y="108588"/>
                  <a:pt x="227853" y="108588"/>
                </a:cubicBezTo>
                <a:cubicBezTo>
                  <a:pt x="175559" y="56166"/>
                  <a:pt x="175559" y="56166"/>
                  <a:pt x="175559" y="56166"/>
                </a:cubicBezTo>
                <a:cubicBezTo>
                  <a:pt x="171824" y="59911"/>
                  <a:pt x="164353" y="59911"/>
                  <a:pt x="160618" y="59911"/>
                </a:cubicBezTo>
                <a:cubicBezTo>
                  <a:pt x="153147" y="59911"/>
                  <a:pt x="149412" y="59911"/>
                  <a:pt x="145676" y="56166"/>
                </a:cubicBezTo>
                <a:close/>
                <a:moveTo>
                  <a:pt x="179294" y="262110"/>
                </a:moveTo>
                <a:cubicBezTo>
                  <a:pt x="179294" y="262110"/>
                  <a:pt x="179294" y="262110"/>
                  <a:pt x="179294" y="262110"/>
                </a:cubicBezTo>
                <a:cubicBezTo>
                  <a:pt x="183029" y="262110"/>
                  <a:pt x="183029" y="262110"/>
                  <a:pt x="183029" y="262110"/>
                </a:cubicBezTo>
                <a:cubicBezTo>
                  <a:pt x="183029" y="265854"/>
                  <a:pt x="186765" y="265854"/>
                  <a:pt x="190500" y="265854"/>
                </a:cubicBezTo>
                <a:cubicBezTo>
                  <a:pt x="190500" y="265854"/>
                  <a:pt x="190500" y="265854"/>
                  <a:pt x="190500" y="265854"/>
                </a:cubicBezTo>
                <a:cubicBezTo>
                  <a:pt x="194235" y="262110"/>
                  <a:pt x="197971" y="262110"/>
                  <a:pt x="197971" y="258365"/>
                </a:cubicBezTo>
                <a:cubicBezTo>
                  <a:pt x="201706" y="254621"/>
                  <a:pt x="201706" y="250876"/>
                  <a:pt x="201706" y="247132"/>
                </a:cubicBezTo>
                <a:cubicBezTo>
                  <a:pt x="201706" y="243388"/>
                  <a:pt x="197971" y="243388"/>
                  <a:pt x="194235" y="239643"/>
                </a:cubicBezTo>
                <a:cubicBezTo>
                  <a:pt x="194235" y="239643"/>
                  <a:pt x="194235" y="239643"/>
                  <a:pt x="194235" y="239643"/>
                </a:cubicBezTo>
                <a:cubicBezTo>
                  <a:pt x="190500" y="239643"/>
                  <a:pt x="186765" y="235899"/>
                  <a:pt x="183029" y="239643"/>
                </a:cubicBezTo>
                <a:cubicBezTo>
                  <a:pt x="183029" y="239643"/>
                  <a:pt x="183029" y="239643"/>
                  <a:pt x="183029" y="239643"/>
                </a:cubicBezTo>
                <a:cubicBezTo>
                  <a:pt x="183029" y="239643"/>
                  <a:pt x="179294" y="239643"/>
                  <a:pt x="175559" y="243388"/>
                </a:cubicBezTo>
                <a:cubicBezTo>
                  <a:pt x="175559" y="247132"/>
                  <a:pt x="175559" y="247132"/>
                  <a:pt x="175559" y="247132"/>
                </a:cubicBezTo>
                <a:cubicBezTo>
                  <a:pt x="175559" y="247132"/>
                  <a:pt x="175559" y="250876"/>
                  <a:pt x="175559" y="254621"/>
                </a:cubicBezTo>
                <a:cubicBezTo>
                  <a:pt x="175559" y="258365"/>
                  <a:pt x="179294" y="262110"/>
                  <a:pt x="179294" y="262110"/>
                </a:cubicBezTo>
                <a:close/>
                <a:moveTo>
                  <a:pt x="246529" y="209688"/>
                </a:moveTo>
                <a:cubicBezTo>
                  <a:pt x="246529" y="209688"/>
                  <a:pt x="246529" y="209688"/>
                  <a:pt x="246529" y="209688"/>
                </a:cubicBezTo>
                <a:cubicBezTo>
                  <a:pt x="212912" y="243388"/>
                  <a:pt x="212912" y="243388"/>
                  <a:pt x="212912" y="243388"/>
                </a:cubicBezTo>
                <a:cubicBezTo>
                  <a:pt x="216647" y="243388"/>
                  <a:pt x="216647" y="243388"/>
                  <a:pt x="216647" y="243388"/>
                </a:cubicBezTo>
                <a:cubicBezTo>
                  <a:pt x="216647" y="250876"/>
                  <a:pt x="216647" y="258365"/>
                  <a:pt x="212912" y="265854"/>
                </a:cubicBezTo>
                <a:cubicBezTo>
                  <a:pt x="209176" y="273343"/>
                  <a:pt x="201706" y="277087"/>
                  <a:pt x="194235" y="277087"/>
                </a:cubicBezTo>
                <a:cubicBezTo>
                  <a:pt x="194235" y="277087"/>
                  <a:pt x="194235" y="277087"/>
                  <a:pt x="194235" y="277087"/>
                </a:cubicBezTo>
                <a:cubicBezTo>
                  <a:pt x="186765" y="280832"/>
                  <a:pt x="179294" y="280832"/>
                  <a:pt x="175559" y="277087"/>
                </a:cubicBezTo>
                <a:cubicBezTo>
                  <a:pt x="175559" y="277087"/>
                  <a:pt x="175559" y="277087"/>
                  <a:pt x="175559" y="277087"/>
                </a:cubicBezTo>
                <a:cubicBezTo>
                  <a:pt x="175559" y="277087"/>
                  <a:pt x="175559" y="277087"/>
                  <a:pt x="175559" y="277087"/>
                </a:cubicBezTo>
                <a:cubicBezTo>
                  <a:pt x="168088" y="273343"/>
                  <a:pt x="164353" y="265854"/>
                  <a:pt x="160618" y="258365"/>
                </a:cubicBezTo>
                <a:cubicBezTo>
                  <a:pt x="160618" y="254621"/>
                  <a:pt x="160618" y="247132"/>
                  <a:pt x="160618" y="243388"/>
                </a:cubicBezTo>
                <a:cubicBezTo>
                  <a:pt x="145676" y="224665"/>
                  <a:pt x="145676" y="224665"/>
                  <a:pt x="145676" y="224665"/>
                </a:cubicBezTo>
                <a:cubicBezTo>
                  <a:pt x="141941" y="224665"/>
                  <a:pt x="141941" y="224665"/>
                  <a:pt x="141941" y="224665"/>
                </a:cubicBezTo>
                <a:cubicBezTo>
                  <a:pt x="138206" y="228410"/>
                  <a:pt x="130735" y="228410"/>
                  <a:pt x="127000" y="224665"/>
                </a:cubicBezTo>
                <a:cubicBezTo>
                  <a:pt x="89647" y="262110"/>
                  <a:pt x="89647" y="262110"/>
                  <a:pt x="89647" y="262110"/>
                </a:cubicBezTo>
                <a:cubicBezTo>
                  <a:pt x="89647" y="262110"/>
                  <a:pt x="89647" y="262110"/>
                  <a:pt x="89647" y="262110"/>
                </a:cubicBezTo>
                <a:cubicBezTo>
                  <a:pt x="89647" y="269599"/>
                  <a:pt x="89647" y="277087"/>
                  <a:pt x="85912" y="284576"/>
                </a:cubicBezTo>
                <a:cubicBezTo>
                  <a:pt x="82176" y="292065"/>
                  <a:pt x="78441" y="295809"/>
                  <a:pt x="70971" y="299554"/>
                </a:cubicBezTo>
                <a:cubicBezTo>
                  <a:pt x="70971" y="299554"/>
                  <a:pt x="70971" y="299554"/>
                  <a:pt x="70971" y="299554"/>
                </a:cubicBezTo>
                <a:cubicBezTo>
                  <a:pt x="63500" y="299554"/>
                  <a:pt x="56029" y="299554"/>
                  <a:pt x="48559" y="295809"/>
                </a:cubicBezTo>
                <a:cubicBezTo>
                  <a:pt x="48559" y="295809"/>
                  <a:pt x="48559" y="295809"/>
                  <a:pt x="48559" y="295809"/>
                </a:cubicBezTo>
                <a:cubicBezTo>
                  <a:pt x="41088" y="292065"/>
                  <a:pt x="37353" y="284576"/>
                  <a:pt x="37353" y="277087"/>
                </a:cubicBezTo>
                <a:cubicBezTo>
                  <a:pt x="33618" y="269599"/>
                  <a:pt x="33618" y="262110"/>
                  <a:pt x="37353" y="258365"/>
                </a:cubicBezTo>
                <a:cubicBezTo>
                  <a:pt x="41088" y="250876"/>
                  <a:pt x="48559" y="247132"/>
                  <a:pt x="56029" y="243388"/>
                </a:cubicBezTo>
                <a:cubicBezTo>
                  <a:pt x="56029" y="243388"/>
                  <a:pt x="56029" y="243388"/>
                  <a:pt x="56029" y="243388"/>
                </a:cubicBezTo>
                <a:cubicBezTo>
                  <a:pt x="59765" y="243388"/>
                  <a:pt x="67235" y="243388"/>
                  <a:pt x="70971" y="243388"/>
                </a:cubicBezTo>
                <a:cubicBezTo>
                  <a:pt x="108324" y="205943"/>
                  <a:pt x="108324" y="205943"/>
                  <a:pt x="108324" y="205943"/>
                </a:cubicBezTo>
                <a:cubicBezTo>
                  <a:pt x="108324" y="205943"/>
                  <a:pt x="108324" y="205943"/>
                  <a:pt x="108324" y="205943"/>
                </a:cubicBezTo>
                <a:cubicBezTo>
                  <a:pt x="104588" y="198454"/>
                  <a:pt x="108324" y="190966"/>
                  <a:pt x="112059" y="183477"/>
                </a:cubicBezTo>
                <a:cubicBezTo>
                  <a:pt x="115794" y="175988"/>
                  <a:pt x="119529" y="172244"/>
                  <a:pt x="127000" y="172244"/>
                </a:cubicBezTo>
                <a:cubicBezTo>
                  <a:pt x="134471" y="168499"/>
                  <a:pt x="141941" y="168499"/>
                  <a:pt x="149412" y="175988"/>
                </a:cubicBezTo>
                <a:cubicBezTo>
                  <a:pt x="156882" y="175988"/>
                  <a:pt x="160618" y="183477"/>
                  <a:pt x="160618" y="190966"/>
                </a:cubicBezTo>
                <a:cubicBezTo>
                  <a:pt x="164353" y="194710"/>
                  <a:pt x="164353" y="202199"/>
                  <a:pt x="160618" y="205943"/>
                </a:cubicBezTo>
                <a:cubicBezTo>
                  <a:pt x="179294" y="224665"/>
                  <a:pt x="179294" y="224665"/>
                  <a:pt x="179294" y="224665"/>
                </a:cubicBezTo>
                <a:cubicBezTo>
                  <a:pt x="179294" y="224665"/>
                  <a:pt x="179294" y="224665"/>
                  <a:pt x="179294" y="224665"/>
                </a:cubicBezTo>
                <a:cubicBezTo>
                  <a:pt x="179294" y="224665"/>
                  <a:pt x="179294" y="224665"/>
                  <a:pt x="179294" y="224665"/>
                </a:cubicBezTo>
                <a:cubicBezTo>
                  <a:pt x="186765" y="224665"/>
                  <a:pt x="190500" y="224665"/>
                  <a:pt x="197971" y="224665"/>
                </a:cubicBezTo>
                <a:cubicBezTo>
                  <a:pt x="231588" y="190966"/>
                  <a:pt x="231588" y="190966"/>
                  <a:pt x="231588" y="190966"/>
                </a:cubicBezTo>
                <a:cubicBezTo>
                  <a:pt x="231588" y="190966"/>
                  <a:pt x="231588" y="190966"/>
                  <a:pt x="231588" y="190966"/>
                </a:cubicBezTo>
                <a:cubicBezTo>
                  <a:pt x="231588" y="190966"/>
                  <a:pt x="231588" y="190966"/>
                  <a:pt x="231588" y="190966"/>
                </a:cubicBezTo>
                <a:cubicBezTo>
                  <a:pt x="227853" y="175988"/>
                  <a:pt x="235324" y="161010"/>
                  <a:pt x="250265" y="153521"/>
                </a:cubicBezTo>
                <a:cubicBezTo>
                  <a:pt x="265206" y="149777"/>
                  <a:pt x="280147" y="161010"/>
                  <a:pt x="283882" y="175988"/>
                </a:cubicBezTo>
                <a:cubicBezTo>
                  <a:pt x="287618" y="183477"/>
                  <a:pt x="283882" y="190966"/>
                  <a:pt x="280147" y="194710"/>
                </a:cubicBezTo>
                <a:cubicBezTo>
                  <a:pt x="280147" y="194710"/>
                  <a:pt x="280147" y="194710"/>
                  <a:pt x="280147" y="194710"/>
                </a:cubicBezTo>
                <a:cubicBezTo>
                  <a:pt x="276412" y="202199"/>
                  <a:pt x="272676" y="205943"/>
                  <a:pt x="265206" y="209688"/>
                </a:cubicBezTo>
                <a:cubicBezTo>
                  <a:pt x="257735" y="209688"/>
                  <a:pt x="254000" y="209688"/>
                  <a:pt x="246529" y="209688"/>
                </a:cubicBezTo>
                <a:close/>
                <a:moveTo>
                  <a:pt x="179294" y="262110"/>
                </a:moveTo>
                <a:cubicBezTo>
                  <a:pt x="179294" y="262110"/>
                  <a:pt x="179294" y="262110"/>
                  <a:pt x="179294" y="262110"/>
                </a:cubicBezTo>
                <a:cubicBezTo>
                  <a:pt x="183029" y="262110"/>
                  <a:pt x="183029" y="262110"/>
                  <a:pt x="183029" y="262110"/>
                </a:cubicBezTo>
                <a:cubicBezTo>
                  <a:pt x="179294" y="262110"/>
                  <a:pt x="179294" y="262110"/>
                  <a:pt x="179294" y="262110"/>
                </a:cubicBezTo>
                <a:close/>
                <a:moveTo>
                  <a:pt x="175559" y="243388"/>
                </a:moveTo>
                <a:cubicBezTo>
                  <a:pt x="175559" y="243388"/>
                  <a:pt x="175559" y="243388"/>
                  <a:pt x="175559" y="243388"/>
                </a:cubicBezTo>
                <a:cubicBezTo>
                  <a:pt x="175559" y="243388"/>
                  <a:pt x="175559" y="243388"/>
                  <a:pt x="175559" y="243388"/>
                </a:cubicBezTo>
                <a:cubicBezTo>
                  <a:pt x="175559" y="243388"/>
                  <a:pt x="175559" y="243388"/>
                  <a:pt x="175559" y="243388"/>
                </a:cubicBezTo>
                <a:close/>
                <a:moveTo>
                  <a:pt x="123265" y="202199"/>
                </a:moveTo>
                <a:cubicBezTo>
                  <a:pt x="123265" y="202199"/>
                  <a:pt x="123265" y="202199"/>
                  <a:pt x="123265" y="202199"/>
                </a:cubicBezTo>
                <a:cubicBezTo>
                  <a:pt x="123265" y="205943"/>
                  <a:pt x="127000" y="209688"/>
                  <a:pt x="127000" y="209688"/>
                </a:cubicBezTo>
                <a:cubicBezTo>
                  <a:pt x="130735" y="213432"/>
                  <a:pt x="134471" y="213432"/>
                  <a:pt x="138206" y="209688"/>
                </a:cubicBezTo>
                <a:cubicBezTo>
                  <a:pt x="141941" y="209688"/>
                  <a:pt x="145676" y="209688"/>
                  <a:pt x="145676" y="205943"/>
                </a:cubicBezTo>
                <a:cubicBezTo>
                  <a:pt x="149412" y="202199"/>
                  <a:pt x="149412" y="198454"/>
                  <a:pt x="149412" y="194710"/>
                </a:cubicBezTo>
                <a:cubicBezTo>
                  <a:pt x="145676" y="190966"/>
                  <a:pt x="145676" y="187221"/>
                  <a:pt x="141941" y="187221"/>
                </a:cubicBezTo>
                <a:cubicBezTo>
                  <a:pt x="138206" y="183477"/>
                  <a:pt x="134471" y="183477"/>
                  <a:pt x="130735" y="187221"/>
                </a:cubicBezTo>
                <a:cubicBezTo>
                  <a:pt x="127000" y="187221"/>
                  <a:pt x="127000" y="187221"/>
                  <a:pt x="123265" y="190966"/>
                </a:cubicBezTo>
                <a:cubicBezTo>
                  <a:pt x="123265" y="194710"/>
                  <a:pt x="119529" y="198454"/>
                  <a:pt x="123265" y="202199"/>
                </a:cubicBezTo>
                <a:close/>
                <a:moveTo>
                  <a:pt x="48559" y="273343"/>
                </a:moveTo>
                <a:cubicBezTo>
                  <a:pt x="48559" y="273343"/>
                  <a:pt x="48559" y="273343"/>
                  <a:pt x="48559" y="273343"/>
                </a:cubicBezTo>
                <a:cubicBezTo>
                  <a:pt x="52294" y="277087"/>
                  <a:pt x="52294" y="280832"/>
                  <a:pt x="56029" y="280832"/>
                </a:cubicBezTo>
                <a:cubicBezTo>
                  <a:pt x="56029" y="280832"/>
                  <a:pt x="56029" y="280832"/>
                  <a:pt x="56029" y="280832"/>
                </a:cubicBezTo>
                <a:cubicBezTo>
                  <a:pt x="59765" y="284576"/>
                  <a:pt x="63500" y="284576"/>
                  <a:pt x="67235" y="284576"/>
                </a:cubicBezTo>
                <a:cubicBezTo>
                  <a:pt x="67235" y="284576"/>
                  <a:pt x="67235" y="284576"/>
                  <a:pt x="67235" y="284576"/>
                </a:cubicBezTo>
                <a:cubicBezTo>
                  <a:pt x="70971" y="284576"/>
                  <a:pt x="70971" y="280832"/>
                  <a:pt x="74706" y="277087"/>
                </a:cubicBezTo>
                <a:cubicBezTo>
                  <a:pt x="74706" y="273343"/>
                  <a:pt x="74706" y="269599"/>
                  <a:pt x="74706" y="265854"/>
                </a:cubicBezTo>
                <a:cubicBezTo>
                  <a:pt x="74706" y="265854"/>
                  <a:pt x="70971" y="262110"/>
                  <a:pt x="70971" y="258365"/>
                </a:cubicBezTo>
                <a:cubicBezTo>
                  <a:pt x="67235" y="258365"/>
                  <a:pt x="63500" y="258365"/>
                  <a:pt x="59765" y="258365"/>
                </a:cubicBezTo>
                <a:cubicBezTo>
                  <a:pt x="59765" y="258365"/>
                  <a:pt x="59765" y="258365"/>
                  <a:pt x="59765" y="258365"/>
                </a:cubicBezTo>
                <a:cubicBezTo>
                  <a:pt x="56029" y="258365"/>
                  <a:pt x="52294" y="262110"/>
                  <a:pt x="52294" y="265854"/>
                </a:cubicBezTo>
                <a:cubicBezTo>
                  <a:pt x="48559" y="265854"/>
                  <a:pt x="48559" y="269599"/>
                  <a:pt x="48559" y="273343"/>
                </a:cubicBezTo>
                <a:close/>
                <a:moveTo>
                  <a:pt x="242794" y="187221"/>
                </a:moveTo>
                <a:cubicBezTo>
                  <a:pt x="242794" y="187221"/>
                  <a:pt x="242794" y="187221"/>
                  <a:pt x="242794" y="187221"/>
                </a:cubicBezTo>
                <a:cubicBezTo>
                  <a:pt x="246529" y="194710"/>
                  <a:pt x="254000" y="198454"/>
                  <a:pt x="261471" y="194710"/>
                </a:cubicBezTo>
                <a:cubicBezTo>
                  <a:pt x="265206" y="194710"/>
                  <a:pt x="265206" y="190966"/>
                  <a:pt x="268941" y="190966"/>
                </a:cubicBezTo>
                <a:cubicBezTo>
                  <a:pt x="268941" y="187221"/>
                  <a:pt x="268941" y="187221"/>
                  <a:pt x="268941" y="187221"/>
                </a:cubicBezTo>
                <a:cubicBezTo>
                  <a:pt x="268941" y="187221"/>
                  <a:pt x="268941" y="183477"/>
                  <a:pt x="268941" y="179732"/>
                </a:cubicBezTo>
                <a:cubicBezTo>
                  <a:pt x="268941" y="172244"/>
                  <a:pt x="261471" y="168499"/>
                  <a:pt x="254000" y="168499"/>
                </a:cubicBezTo>
                <a:cubicBezTo>
                  <a:pt x="246529" y="172244"/>
                  <a:pt x="242794" y="179732"/>
                  <a:pt x="242794" y="187221"/>
                </a:cubicBezTo>
                <a:cubicBezTo>
                  <a:pt x="242794" y="187221"/>
                  <a:pt x="242794" y="187221"/>
                  <a:pt x="242794" y="187221"/>
                </a:cubicBezTo>
                <a:cubicBezTo>
                  <a:pt x="242794" y="187221"/>
                  <a:pt x="242794" y="187221"/>
                  <a:pt x="242794" y="187221"/>
                </a:cubicBezTo>
                <a:close/>
                <a:moveTo>
                  <a:pt x="295088" y="131055"/>
                </a:moveTo>
                <a:cubicBezTo>
                  <a:pt x="295088" y="131055"/>
                  <a:pt x="295088" y="131055"/>
                  <a:pt x="295088" y="131055"/>
                </a:cubicBezTo>
                <a:cubicBezTo>
                  <a:pt x="26147" y="131055"/>
                  <a:pt x="26147" y="131055"/>
                  <a:pt x="26147" y="131055"/>
                </a:cubicBezTo>
                <a:cubicBezTo>
                  <a:pt x="26147" y="322020"/>
                  <a:pt x="26147" y="322020"/>
                  <a:pt x="26147" y="322020"/>
                </a:cubicBezTo>
                <a:cubicBezTo>
                  <a:pt x="295088" y="322020"/>
                  <a:pt x="295088" y="322020"/>
                  <a:pt x="295088" y="322020"/>
                </a:cubicBezTo>
                <a:cubicBezTo>
                  <a:pt x="295088" y="131055"/>
                  <a:pt x="295088" y="131055"/>
                  <a:pt x="295088" y="1310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95" name="Freeform 79"/>
          <p:cNvSpPr/>
          <p:nvPr/>
        </p:nvSpPr>
        <p:spPr>
          <a:xfrm>
            <a:off x="4872038" y="4170363"/>
            <a:ext cx="187325" cy="184150"/>
          </a:xfrm>
          <a:custGeom>
            <a:avLst/>
            <a:gdLst/>
            <a:ahLst/>
            <a:cxnLst/>
            <a:rect l="0" t="0" r="r" b="b"/>
            <a:pathLst>
              <a:path w="187325" h="184150">
                <a:moveTo>
                  <a:pt x="7493" y="26307"/>
                </a:moveTo>
                <a:cubicBezTo>
                  <a:pt x="7493" y="26307"/>
                  <a:pt x="7493" y="26307"/>
                  <a:pt x="7493" y="26307"/>
                </a:cubicBezTo>
                <a:cubicBezTo>
                  <a:pt x="52451" y="26307"/>
                  <a:pt x="52451" y="26307"/>
                  <a:pt x="52451" y="26307"/>
                </a:cubicBezTo>
                <a:cubicBezTo>
                  <a:pt x="52451" y="18791"/>
                  <a:pt x="52451" y="18791"/>
                  <a:pt x="52451" y="18791"/>
                </a:cubicBezTo>
                <a:cubicBezTo>
                  <a:pt x="52451" y="15033"/>
                  <a:pt x="52451" y="11274"/>
                  <a:pt x="56198" y="7516"/>
                </a:cubicBezTo>
                <a:cubicBezTo>
                  <a:pt x="56198" y="7516"/>
                  <a:pt x="56198" y="7516"/>
                  <a:pt x="56198" y="7516"/>
                </a:cubicBezTo>
                <a:cubicBezTo>
                  <a:pt x="59944" y="3758"/>
                  <a:pt x="63691" y="0"/>
                  <a:pt x="71184" y="0"/>
                </a:cubicBezTo>
                <a:cubicBezTo>
                  <a:pt x="116142" y="0"/>
                  <a:pt x="116142" y="0"/>
                  <a:pt x="116142" y="0"/>
                </a:cubicBezTo>
                <a:cubicBezTo>
                  <a:pt x="123635" y="0"/>
                  <a:pt x="127381" y="3758"/>
                  <a:pt x="131128" y="7516"/>
                </a:cubicBezTo>
                <a:cubicBezTo>
                  <a:pt x="131128" y="7516"/>
                  <a:pt x="131128" y="7516"/>
                  <a:pt x="131128" y="7516"/>
                </a:cubicBezTo>
                <a:cubicBezTo>
                  <a:pt x="134874" y="11274"/>
                  <a:pt x="134874" y="15033"/>
                  <a:pt x="134874" y="18791"/>
                </a:cubicBezTo>
                <a:cubicBezTo>
                  <a:pt x="134874" y="26307"/>
                  <a:pt x="134874" y="26307"/>
                  <a:pt x="134874" y="26307"/>
                </a:cubicBezTo>
                <a:cubicBezTo>
                  <a:pt x="179832" y="26307"/>
                  <a:pt x="179832" y="26307"/>
                  <a:pt x="179832" y="26307"/>
                </a:cubicBezTo>
                <a:cubicBezTo>
                  <a:pt x="183579" y="26307"/>
                  <a:pt x="187325" y="30065"/>
                  <a:pt x="187325" y="33823"/>
                </a:cubicBezTo>
                <a:cubicBezTo>
                  <a:pt x="187325" y="33823"/>
                  <a:pt x="187325" y="33823"/>
                  <a:pt x="187325" y="33823"/>
                </a:cubicBezTo>
                <a:cubicBezTo>
                  <a:pt x="187325" y="108987"/>
                  <a:pt x="187325" y="108987"/>
                  <a:pt x="187325" y="108987"/>
                </a:cubicBezTo>
                <a:cubicBezTo>
                  <a:pt x="187325" y="112745"/>
                  <a:pt x="183579" y="116503"/>
                  <a:pt x="183579" y="116503"/>
                </a:cubicBezTo>
                <a:cubicBezTo>
                  <a:pt x="183579" y="176634"/>
                  <a:pt x="183579" y="176634"/>
                  <a:pt x="183579" y="176634"/>
                </a:cubicBezTo>
                <a:cubicBezTo>
                  <a:pt x="183579" y="176634"/>
                  <a:pt x="183579" y="176634"/>
                  <a:pt x="183579" y="176634"/>
                </a:cubicBezTo>
                <a:cubicBezTo>
                  <a:pt x="183579" y="180392"/>
                  <a:pt x="179832" y="184150"/>
                  <a:pt x="176086" y="184150"/>
                </a:cubicBezTo>
                <a:cubicBezTo>
                  <a:pt x="11240" y="184150"/>
                  <a:pt x="11240" y="184150"/>
                  <a:pt x="11240" y="184150"/>
                </a:cubicBezTo>
                <a:cubicBezTo>
                  <a:pt x="11240" y="184150"/>
                  <a:pt x="11240" y="184150"/>
                  <a:pt x="11240" y="184150"/>
                </a:cubicBezTo>
                <a:cubicBezTo>
                  <a:pt x="7493" y="184150"/>
                  <a:pt x="3747" y="180392"/>
                  <a:pt x="3747" y="176634"/>
                </a:cubicBezTo>
                <a:cubicBezTo>
                  <a:pt x="3747" y="116503"/>
                  <a:pt x="3747" y="116503"/>
                  <a:pt x="3747" y="116503"/>
                </a:cubicBezTo>
                <a:cubicBezTo>
                  <a:pt x="3747" y="116503"/>
                  <a:pt x="0" y="112745"/>
                  <a:pt x="0" y="108987"/>
                </a:cubicBezTo>
                <a:cubicBezTo>
                  <a:pt x="0" y="108987"/>
                  <a:pt x="0" y="108987"/>
                  <a:pt x="0" y="108987"/>
                </a:cubicBezTo>
                <a:cubicBezTo>
                  <a:pt x="0" y="33823"/>
                  <a:pt x="0" y="33823"/>
                  <a:pt x="0" y="33823"/>
                </a:cubicBezTo>
                <a:cubicBezTo>
                  <a:pt x="0" y="30065"/>
                  <a:pt x="3747" y="26307"/>
                  <a:pt x="7493" y="26307"/>
                </a:cubicBezTo>
                <a:close/>
                <a:moveTo>
                  <a:pt x="59944" y="26307"/>
                </a:moveTo>
                <a:cubicBezTo>
                  <a:pt x="59944" y="26307"/>
                  <a:pt x="59944" y="26307"/>
                  <a:pt x="59944" y="26307"/>
                </a:cubicBezTo>
                <a:cubicBezTo>
                  <a:pt x="127381" y="26307"/>
                  <a:pt x="127381" y="26307"/>
                  <a:pt x="127381" y="26307"/>
                </a:cubicBezTo>
                <a:cubicBezTo>
                  <a:pt x="127381" y="18791"/>
                  <a:pt x="127381" y="18791"/>
                  <a:pt x="127381" y="18791"/>
                </a:cubicBezTo>
                <a:cubicBezTo>
                  <a:pt x="127381" y="18791"/>
                  <a:pt x="127381" y="15033"/>
                  <a:pt x="123635" y="11274"/>
                </a:cubicBezTo>
                <a:cubicBezTo>
                  <a:pt x="123635" y="11274"/>
                  <a:pt x="123635" y="11274"/>
                  <a:pt x="123635" y="11274"/>
                </a:cubicBezTo>
                <a:cubicBezTo>
                  <a:pt x="123635" y="11274"/>
                  <a:pt x="123635" y="11274"/>
                  <a:pt x="123635" y="11274"/>
                </a:cubicBezTo>
                <a:cubicBezTo>
                  <a:pt x="123635" y="11274"/>
                  <a:pt x="119888" y="11274"/>
                  <a:pt x="116142" y="11274"/>
                </a:cubicBezTo>
                <a:cubicBezTo>
                  <a:pt x="71184" y="11274"/>
                  <a:pt x="71184" y="11274"/>
                  <a:pt x="71184" y="11274"/>
                </a:cubicBezTo>
                <a:cubicBezTo>
                  <a:pt x="67437" y="11274"/>
                  <a:pt x="63691" y="11274"/>
                  <a:pt x="63691" y="11274"/>
                </a:cubicBezTo>
                <a:cubicBezTo>
                  <a:pt x="63691" y="11274"/>
                  <a:pt x="63691" y="11274"/>
                  <a:pt x="63691" y="11274"/>
                </a:cubicBezTo>
                <a:cubicBezTo>
                  <a:pt x="59944" y="15033"/>
                  <a:pt x="59944" y="18791"/>
                  <a:pt x="59944" y="18791"/>
                </a:cubicBezTo>
                <a:cubicBezTo>
                  <a:pt x="59944" y="26307"/>
                  <a:pt x="59944" y="26307"/>
                  <a:pt x="59944" y="26307"/>
                </a:cubicBezTo>
                <a:close/>
                <a:moveTo>
                  <a:pt x="78677" y="90196"/>
                </a:moveTo>
                <a:cubicBezTo>
                  <a:pt x="78677" y="90196"/>
                  <a:pt x="78677" y="90196"/>
                  <a:pt x="78677" y="90196"/>
                </a:cubicBezTo>
                <a:cubicBezTo>
                  <a:pt x="78677" y="90196"/>
                  <a:pt x="78677" y="90196"/>
                  <a:pt x="78677" y="90196"/>
                </a:cubicBezTo>
                <a:cubicBezTo>
                  <a:pt x="93663" y="90196"/>
                  <a:pt x="93663" y="90196"/>
                  <a:pt x="93663" y="90196"/>
                </a:cubicBezTo>
                <a:cubicBezTo>
                  <a:pt x="108649" y="90196"/>
                  <a:pt x="108649" y="90196"/>
                  <a:pt x="108649" y="90196"/>
                </a:cubicBezTo>
                <a:cubicBezTo>
                  <a:pt x="112395" y="90196"/>
                  <a:pt x="112395" y="90196"/>
                  <a:pt x="112395" y="93954"/>
                </a:cubicBezTo>
                <a:cubicBezTo>
                  <a:pt x="112395" y="93954"/>
                  <a:pt x="112395" y="93954"/>
                  <a:pt x="112395" y="93954"/>
                </a:cubicBezTo>
                <a:cubicBezTo>
                  <a:pt x="112395" y="101470"/>
                  <a:pt x="112395" y="101470"/>
                  <a:pt x="112395" y="101470"/>
                </a:cubicBezTo>
                <a:cubicBezTo>
                  <a:pt x="172339" y="101470"/>
                  <a:pt x="172339" y="101470"/>
                  <a:pt x="172339" y="101470"/>
                </a:cubicBezTo>
                <a:cubicBezTo>
                  <a:pt x="172339" y="41340"/>
                  <a:pt x="172339" y="41340"/>
                  <a:pt x="172339" y="41340"/>
                </a:cubicBezTo>
                <a:cubicBezTo>
                  <a:pt x="14986" y="41340"/>
                  <a:pt x="14986" y="41340"/>
                  <a:pt x="14986" y="41340"/>
                </a:cubicBezTo>
                <a:cubicBezTo>
                  <a:pt x="14986" y="101470"/>
                  <a:pt x="14986" y="101470"/>
                  <a:pt x="14986" y="101470"/>
                </a:cubicBezTo>
                <a:cubicBezTo>
                  <a:pt x="71184" y="101470"/>
                  <a:pt x="71184" y="101470"/>
                  <a:pt x="71184" y="101470"/>
                </a:cubicBezTo>
                <a:cubicBezTo>
                  <a:pt x="71184" y="93954"/>
                  <a:pt x="71184" y="93954"/>
                  <a:pt x="71184" y="93954"/>
                </a:cubicBezTo>
                <a:cubicBezTo>
                  <a:pt x="71184" y="90196"/>
                  <a:pt x="74930" y="90196"/>
                  <a:pt x="78677" y="90196"/>
                </a:cubicBezTo>
                <a:close/>
                <a:moveTo>
                  <a:pt x="112395" y="116503"/>
                </a:moveTo>
                <a:cubicBezTo>
                  <a:pt x="112395" y="116503"/>
                  <a:pt x="112395" y="116503"/>
                  <a:pt x="112395" y="116503"/>
                </a:cubicBezTo>
                <a:cubicBezTo>
                  <a:pt x="112395" y="124019"/>
                  <a:pt x="112395" y="124019"/>
                  <a:pt x="112395" y="124019"/>
                </a:cubicBezTo>
                <a:cubicBezTo>
                  <a:pt x="112395" y="127778"/>
                  <a:pt x="112395" y="131536"/>
                  <a:pt x="108649" y="131536"/>
                </a:cubicBezTo>
                <a:cubicBezTo>
                  <a:pt x="108649" y="131536"/>
                  <a:pt x="108649" y="131536"/>
                  <a:pt x="108649" y="131536"/>
                </a:cubicBezTo>
                <a:cubicBezTo>
                  <a:pt x="93663" y="131536"/>
                  <a:pt x="93663" y="131536"/>
                  <a:pt x="93663" y="131536"/>
                </a:cubicBezTo>
                <a:cubicBezTo>
                  <a:pt x="78677" y="131536"/>
                  <a:pt x="78677" y="131536"/>
                  <a:pt x="78677" y="131536"/>
                </a:cubicBezTo>
                <a:cubicBezTo>
                  <a:pt x="74930" y="131536"/>
                  <a:pt x="71184" y="127778"/>
                  <a:pt x="71184" y="124019"/>
                </a:cubicBezTo>
                <a:cubicBezTo>
                  <a:pt x="71184" y="124019"/>
                  <a:pt x="71184" y="124019"/>
                  <a:pt x="71184" y="124019"/>
                </a:cubicBezTo>
                <a:cubicBezTo>
                  <a:pt x="71184" y="116503"/>
                  <a:pt x="71184" y="116503"/>
                  <a:pt x="71184" y="116503"/>
                </a:cubicBezTo>
                <a:cubicBezTo>
                  <a:pt x="18733" y="116503"/>
                  <a:pt x="18733" y="116503"/>
                  <a:pt x="18733" y="116503"/>
                </a:cubicBezTo>
                <a:cubicBezTo>
                  <a:pt x="18733" y="169117"/>
                  <a:pt x="18733" y="169117"/>
                  <a:pt x="18733" y="169117"/>
                </a:cubicBezTo>
                <a:cubicBezTo>
                  <a:pt x="168593" y="169117"/>
                  <a:pt x="168593" y="169117"/>
                  <a:pt x="168593" y="169117"/>
                </a:cubicBezTo>
                <a:cubicBezTo>
                  <a:pt x="168593" y="116503"/>
                  <a:pt x="168593" y="116503"/>
                  <a:pt x="168593" y="116503"/>
                </a:cubicBezTo>
                <a:cubicBezTo>
                  <a:pt x="112395" y="116503"/>
                  <a:pt x="112395" y="116503"/>
                  <a:pt x="112395" y="116503"/>
                </a:cubicBezTo>
                <a:close/>
                <a:moveTo>
                  <a:pt x="93663" y="97712"/>
                </a:moveTo>
                <a:cubicBezTo>
                  <a:pt x="93663" y="97712"/>
                  <a:pt x="93663" y="97712"/>
                  <a:pt x="93663" y="97712"/>
                </a:cubicBezTo>
                <a:cubicBezTo>
                  <a:pt x="82423" y="97712"/>
                  <a:pt x="82423" y="97712"/>
                  <a:pt x="82423" y="97712"/>
                </a:cubicBezTo>
                <a:cubicBezTo>
                  <a:pt x="82423" y="108987"/>
                  <a:pt x="82423" y="108987"/>
                  <a:pt x="82423" y="108987"/>
                </a:cubicBezTo>
                <a:cubicBezTo>
                  <a:pt x="82423" y="120261"/>
                  <a:pt x="82423" y="120261"/>
                  <a:pt x="82423" y="120261"/>
                </a:cubicBezTo>
                <a:cubicBezTo>
                  <a:pt x="93663" y="120261"/>
                  <a:pt x="93663" y="120261"/>
                  <a:pt x="93663" y="120261"/>
                </a:cubicBezTo>
                <a:cubicBezTo>
                  <a:pt x="104902" y="120261"/>
                  <a:pt x="104902" y="120261"/>
                  <a:pt x="104902" y="120261"/>
                </a:cubicBezTo>
                <a:cubicBezTo>
                  <a:pt x="104902" y="108987"/>
                  <a:pt x="104902" y="108987"/>
                  <a:pt x="104902" y="108987"/>
                </a:cubicBezTo>
                <a:cubicBezTo>
                  <a:pt x="104902" y="97712"/>
                  <a:pt x="104902" y="97712"/>
                  <a:pt x="104902" y="97712"/>
                </a:cubicBezTo>
                <a:cubicBezTo>
                  <a:pt x="93663" y="97712"/>
                  <a:pt x="93663" y="97712"/>
                  <a:pt x="93663" y="977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96" name="Freeform 80"/>
          <p:cNvSpPr/>
          <p:nvPr/>
        </p:nvSpPr>
        <p:spPr>
          <a:xfrm>
            <a:off x="3465513" y="3241675"/>
            <a:ext cx="255587" cy="198438"/>
          </a:xfrm>
          <a:custGeom>
            <a:avLst/>
            <a:gdLst/>
            <a:ahLst/>
            <a:cxnLst/>
            <a:rect l="0" t="0" r="r" b="b"/>
            <a:pathLst>
              <a:path w="255587" h="198438">
                <a:moveTo>
                  <a:pt x="3759" y="67394"/>
                </a:moveTo>
                <a:cubicBezTo>
                  <a:pt x="37586" y="7488"/>
                  <a:pt x="37586" y="7488"/>
                  <a:pt x="37586" y="7488"/>
                </a:cubicBezTo>
                <a:cubicBezTo>
                  <a:pt x="41345" y="3744"/>
                  <a:pt x="45104" y="0"/>
                  <a:pt x="45104" y="0"/>
                </a:cubicBezTo>
                <a:cubicBezTo>
                  <a:pt x="206725" y="0"/>
                  <a:pt x="206725" y="0"/>
                  <a:pt x="206725" y="0"/>
                </a:cubicBezTo>
                <a:cubicBezTo>
                  <a:pt x="210483" y="0"/>
                  <a:pt x="214242" y="3744"/>
                  <a:pt x="218001" y="7488"/>
                </a:cubicBezTo>
                <a:cubicBezTo>
                  <a:pt x="251828" y="67394"/>
                  <a:pt x="251828" y="67394"/>
                  <a:pt x="251828" y="67394"/>
                </a:cubicBezTo>
                <a:cubicBezTo>
                  <a:pt x="255587" y="71138"/>
                  <a:pt x="255587" y="74882"/>
                  <a:pt x="251828" y="78626"/>
                </a:cubicBezTo>
                <a:cubicBezTo>
                  <a:pt x="251828" y="78626"/>
                  <a:pt x="251828" y="78626"/>
                  <a:pt x="251828" y="78626"/>
                </a:cubicBezTo>
                <a:cubicBezTo>
                  <a:pt x="135311" y="194694"/>
                  <a:pt x="135311" y="194694"/>
                  <a:pt x="135311" y="194694"/>
                </a:cubicBezTo>
                <a:cubicBezTo>
                  <a:pt x="131552" y="198438"/>
                  <a:pt x="124035" y="198438"/>
                  <a:pt x="120276" y="194694"/>
                </a:cubicBezTo>
                <a:cubicBezTo>
                  <a:pt x="120276" y="194694"/>
                  <a:pt x="120276" y="194694"/>
                  <a:pt x="120276" y="194694"/>
                </a:cubicBezTo>
                <a:cubicBezTo>
                  <a:pt x="3759" y="78626"/>
                  <a:pt x="3759" y="78626"/>
                  <a:pt x="3759" y="78626"/>
                </a:cubicBezTo>
                <a:cubicBezTo>
                  <a:pt x="0" y="74882"/>
                  <a:pt x="0" y="71138"/>
                  <a:pt x="3759" y="67394"/>
                </a:cubicBezTo>
                <a:close/>
                <a:moveTo>
                  <a:pt x="26310" y="67394"/>
                </a:moveTo>
                <a:cubicBezTo>
                  <a:pt x="26310" y="67394"/>
                  <a:pt x="26310" y="67394"/>
                  <a:pt x="26310" y="67394"/>
                </a:cubicBezTo>
                <a:cubicBezTo>
                  <a:pt x="75173" y="67394"/>
                  <a:pt x="75173" y="67394"/>
                  <a:pt x="75173" y="67394"/>
                </a:cubicBezTo>
                <a:cubicBezTo>
                  <a:pt x="48862" y="26209"/>
                  <a:pt x="48862" y="26209"/>
                  <a:pt x="48862" y="26209"/>
                </a:cubicBezTo>
                <a:cubicBezTo>
                  <a:pt x="26310" y="67394"/>
                  <a:pt x="26310" y="67394"/>
                  <a:pt x="26310" y="67394"/>
                </a:cubicBezTo>
                <a:close/>
                <a:moveTo>
                  <a:pt x="206725" y="26209"/>
                </a:moveTo>
                <a:cubicBezTo>
                  <a:pt x="206725" y="26209"/>
                  <a:pt x="206725" y="26209"/>
                  <a:pt x="206725" y="26209"/>
                </a:cubicBezTo>
                <a:cubicBezTo>
                  <a:pt x="180414" y="67394"/>
                  <a:pt x="180414" y="67394"/>
                  <a:pt x="180414" y="67394"/>
                </a:cubicBezTo>
                <a:cubicBezTo>
                  <a:pt x="229277" y="67394"/>
                  <a:pt x="229277" y="67394"/>
                  <a:pt x="229277" y="67394"/>
                </a:cubicBezTo>
                <a:cubicBezTo>
                  <a:pt x="206725" y="26209"/>
                  <a:pt x="206725" y="26209"/>
                  <a:pt x="206725" y="26209"/>
                </a:cubicBezTo>
                <a:close/>
                <a:moveTo>
                  <a:pt x="225518" y="78626"/>
                </a:moveTo>
                <a:cubicBezTo>
                  <a:pt x="225518" y="78626"/>
                  <a:pt x="225518" y="78626"/>
                  <a:pt x="225518" y="78626"/>
                </a:cubicBezTo>
                <a:cubicBezTo>
                  <a:pt x="172897" y="78626"/>
                  <a:pt x="172897" y="78626"/>
                  <a:pt x="172897" y="78626"/>
                </a:cubicBezTo>
                <a:cubicBezTo>
                  <a:pt x="146587" y="157253"/>
                  <a:pt x="146587" y="157253"/>
                  <a:pt x="146587" y="157253"/>
                </a:cubicBezTo>
                <a:cubicBezTo>
                  <a:pt x="225518" y="78626"/>
                  <a:pt x="225518" y="78626"/>
                  <a:pt x="225518" y="78626"/>
                </a:cubicBezTo>
                <a:close/>
                <a:moveTo>
                  <a:pt x="109000" y="157253"/>
                </a:moveTo>
                <a:cubicBezTo>
                  <a:pt x="109000" y="157253"/>
                  <a:pt x="109000" y="157253"/>
                  <a:pt x="109000" y="157253"/>
                </a:cubicBezTo>
                <a:cubicBezTo>
                  <a:pt x="78931" y="78626"/>
                  <a:pt x="78931" y="78626"/>
                  <a:pt x="78931" y="78626"/>
                </a:cubicBezTo>
                <a:cubicBezTo>
                  <a:pt x="30069" y="78626"/>
                  <a:pt x="30069" y="78626"/>
                  <a:pt x="30069" y="78626"/>
                </a:cubicBezTo>
                <a:cubicBezTo>
                  <a:pt x="109000" y="157253"/>
                  <a:pt x="109000" y="157253"/>
                  <a:pt x="109000" y="157253"/>
                </a:cubicBezTo>
                <a:close/>
                <a:moveTo>
                  <a:pt x="195449" y="18721"/>
                </a:moveTo>
                <a:cubicBezTo>
                  <a:pt x="195449" y="18721"/>
                  <a:pt x="195449" y="18721"/>
                  <a:pt x="195449" y="18721"/>
                </a:cubicBezTo>
                <a:cubicBezTo>
                  <a:pt x="142828" y="18721"/>
                  <a:pt x="142828" y="18721"/>
                  <a:pt x="142828" y="18721"/>
                </a:cubicBezTo>
                <a:cubicBezTo>
                  <a:pt x="169138" y="59906"/>
                  <a:pt x="169138" y="59906"/>
                  <a:pt x="169138" y="59906"/>
                </a:cubicBezTo>
                <a:cubicBezTo>
                  <a:pt x="195449" y="18721"/>
                  <a:pt x="195449" y="18721"/>
                  <a:pt x="195449" y="18721"/>
                </a:cubicBezTo>
                <a:close/>
                <a:moveTo>
                  <a:pt x="112759" y="18721"/>
                </a:moveTo>
                <a:cubicBezTo>
                  <a:pt x="112759" y="18721"/>
                  <a:pt x="112759" y="18721"/>
                  <a:pt x="112759" y="18721"/>
                </a:cubicBezTo>
                <a:cubicBezTo>
                  <a:pt x="60138" y="18721"/>
                  <a:pt x="60138" y="18721"/>
                  <a:pt x="60138" y="18721"/>
                </a:cubicBezTo>
                <a:cubicBezTo>
                  <a:pt x="86449" y="59906"/>
                  <a:pt x="86449" y="59906"/>
                  <a:pt x="86449" y="59906"/>
                </a:cubicBezTo>
                <a:cubicBezTo>
                  <a:pt x="112759" y="18721"/>
                  <a:pt x="112759" y="18721"/>
                  <a:pt x="112759" y="18721"/>
                </a:cubicBezTo>
                <a:close/>
                <a:moveTo>
                  <a:pt x="93966" y="67394"/>
                </a:moveTo>
                <a:cubicBezTo>
                  <a:pt x="93966" y="67394"/>
                  <a:pt x="93966" y="67394"/>
                  <a:pt x="93966" y="67394"/>
                </a:cubicBezTo>
                <a:cubicBezTo>
                  <a:pt x="157863" y="67394"/>
                  <a:pt x="157863" y="67394"/>
                  <a:pt x="157863" y="67394"/>
                </a:cubicBezTo>
                <a:cubicBezTo>
                  <a:pt x="127794" y="22465"/>
                  <a:pt x="127794" y="22465"/>
                  <a:pt x="127794" y="22465"/>
                </a:cubicBezTo>
                <a:cubicBezTo>
                  <a:pt x="93966" y="67394"/>
                  <a:pt x="93966" y="67394"/>
                  <a:pt x="93966" y="67394"/>
                </a:cubicBezTo>
                <a:close/>
                <a:moveTo>
                  <a:pt x="161621" y="78626"/>
                </a:moveTo>
                <a:cubicBezTo>
                  <a:pt x="161621" y="78626"/>
                  <a:pt x="161621" y="78626"/>
                  <a:pt x="161621" y="78626"/>
                </a:cubicBezTo>
                <a:cubicBezTo>
                  <a:pt x="93966" y="78626"/>
                  <a:pt x="93966" y="78626"/>
                  <a:pt x="93966" y="78626"/>
                </a:cubicBezTo>
                <a:cubicBezTo>
                  <a:pt x="127794" y="172229"/>
                  <a:pt x="127794" y="172229"/>
                  <a:pt x="127794" y="172229"/>
                </a:cubicBezTo>
                <a:cubicBezTo>
                  <a:pt x="161621" y="78626"/>
                  <a:pt x="161621" y="78626"/>
                  <a:pt x="161621" y="786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97" name="Freeform 81"/>
          <p:cNvSpPr/>
          <p:nvPr/>
        </p:nvSpPr>
        <p:spPr>
          <a:xfrm>
            <a:off x="2794000" y="3687763"/>
            <a:ext cx="192088" cy="198437"/>
          </a:xfrm>
          <a:custGeom>
            <a:avLst/>
            <a:gdLst/>
            <a:ahLst/>
            <a:cxnLst/>
            <a:rect l="0" t="0" r="r" b="b"/>
            <a:pathLst>
              <a:path w="192088" h="198437">
                <a:moveTo>
                  <a:pt x="97927" y="157252"/>
                </a:moveTo>
                <a:cubicBezTo>
                  <a:pt x="101694" y="157252"/>
                  <a:pt x="105460" y="157252"/>
                  <a:pt x="105460" y="164740"/>
                </a:cubicBezTo>
                <a:cubicBezTo>
                  <a:pt x="105460" y="168484"/>
                  <a:pt x="101694" y="172228"/>
                  <a:pt x="97927" y="172228"/>
                </a:cubicBezTo>
                <a:cubicBezTo>
                  <a:pt x="94161" y="172228"/>
                  <a:pt x="90394" y="168484"/>
                  <a:pt x="90394" y="164740"/>
                </a:cubicBezTo>
                <a:cubicBezTo>
                  <a:pt x="90394" y="157252"/>
                  <a:pt x="94161" y="157252"/>
                  <a:pt x="97927" y="157252"/>
                </a:cubicBezTo>
                <a:close/>
                <a:moveTo>
                  <a:pt x="41431" y="29953"/>
                </a:moveTo>
                <a:cubicBezTo>
                  <a:pt x="41431" y="29953"/>
                  <a:pt x="41431" y="29953"/>
                  <a:pt x="41431" y="29953"/>
                </a:cubicBezTo>
                <a:cubicBezTo>
                  <a:pt x="45197" y="29953"/>
                  <a:pt x="48964" y="33697"/>
                  <a:pt x="48964" y="37441"/>
                </a:cubicBezTo>
                <a:cubicBezTo>
                  <a:pt x="48964" y="41185"/>
                  <a:pt x="45197" y="44929"/>
                  <a:pt x="41431" y="44929"/>
                </a:cubicBezTo>
                <a:cubicBezTo>
                  <a:pt x="37664" y="44929"/>
                  <a:pt x="33898" y="41185"/>
                  <a:pt x="33898" y="37441"/>
                </a:cubicBezTo>
                <a:cubicBezTo>
                  <a:pt x="33898" y="33697"/>
                  <a:pt x="37664" y="29953"/>
                  <a:pt x="41431" y="29953"/>
                </a:cubicBezTo>
                <a:close/>
                <a:moveTo>
                  <a:pt x="150657" y="29953"/>
                </a:moveTo>
                <a:cubicBezTo>
                  <a:pt x="150657" y="29953"/>
                  <a:pt x="150657" y="29953"/>
                  <a:pt x="150657" y="29953"/>
                </a:cubicBezTo>
                <a:cubicBezTo>
                  <a:pt x="154424" y="29953"/>
                  <a:pt x="158190" y="33697"/>
                  <a:pt x="158190" y="37441"/>
                </a:cubicBezTo>
                <a:cubicBezTo>
                  <a:pt x="158190" y="41185"/>
                  <a:pt x="154424" y="44929"/>
                  <a:pt x="150657" y="44929"/>
                </a:cubicBezTo>
                <a:cubicBezTo>
                  <a:pt x="146891" y="44929"/>
                  <a:pt x="143124" y="41185"/>
                  <a:pt x="143124" y="37441"/>
                </a:cubicBezTo>
                <a:cubicBezTo>
                  <a:pt x="143124" y="33697"/>
                  <a:pt x="146891" y="29953"/>
                  <a:pt x="150657" y="29953"/>
                </a:cubicBezTo>
                <a:close/>
                <a:moveTo>
                  <a:pt x="97927" y="142276"/>
                </a:moveTo>
                <a:cubicBezTo>
                  <a:pt x="97927" y="142276"/>
                  <a:pt x="97927" y="142276"/>
                  <a:pt x="97927" y="142276"/>
                </a:cubicBezTo>
                <a:cubicBezTo>
                  <a:pt x="109227" y="134787"/>
                  <a:pt x="116759" y="119811"/>
                  <a:pt x="124292" y="108579"/>
                </a:cubicBezTo>
                <a:cubicBezTo>
                  <a:pt x="131825" y="93602"/>
                  <a:pt x="139358" y="78626"/>
                  <a:pt x="139358" y="59906"/>
                </a:cubicBezTo>
                <a:cubicBezTo>
                  <a:pt x="139358" y="59906"/>
                  <a:pt x="139358" y="59906"/>
                  <a:pt x="135592" y="56161"/>
                </a:cubicBezTo>
                <a:cubicBezTo>
                  <a:pt x="135592" y="56161"/>
                  <a:pt x="135592" y="56161"/>
                  <a:pt x="135592" y="56161"/>
                </a:cubicBezTo>
                <a:cubicBezTo>
                  <a:pt x="135592" y="56161"/>
                  <a:pt x="131825" y="52417"/>
                  <a:pt x="131825" y="52417"/>
                </a:cubicBezTo>
                <a:cubicBezTo>
                  <a:pt x="60263" y="52417"/>
                  <a:pt x="60263" y="52417"/>
                  <a:pt x="60263" y="52417"/>
                </a:cubicBezTo>
                <a:cubicBezTo>
                  <a:pt x="60263" y="52417"/>
                  <a:pt x="60263" y="56161"/>
                  <a:pt x="56496" y="56161"/>
                </a:cubicBezTo>
                <a:cubicBezTo>
                  <a:pt x="56496" y="59906"/>
                  <a:pt x="52730" y="59906"/>
                  <a:pt x="52730" y="59906"/>
                </a:cubicBezTo>
                <a:cubicBezTo>
                  <a:pt x="56496" y="78626"/>
                  <a:pt x="60263" y="93602"/>
                  <a:pt x="67796" y="108579"/>
                </a:cubicBezTo>
                <a:cubicBezTo>
                  <a:pt x="75329" y="119811"/>
                  <a:pt x="86628" y="134787"/>
                  <a:pt x="97927" y="142276"/>
                </a:cubicBezTo>
                <a:close/>
                <a:moveTo>
                  <a:pt x="135592" y="112323"/>
                </a:moveTo>
                <a:cubicBezTo>
                  <a:pt x="135592" y="112323"/>
                  <a:pt x="135592" y="112323"/>
                  <a:pt x="135592" y="112323"/>
                </a:cubicBezTo>
                <a:cubicBezTo>
                  <a:pt x="124292" y="127299"/>
                  <a:pt x="112993" y="142276"/>
                  <a:pt x="97927" y="153508"/>
                </a:cubicBezTo>
                <a:cubicBezTo>
                  <a:pt x="97927" y="153508"/>
                  <a:pt x="97927" y="153508"/>
                  <a:pt x="97927" y="153508"/>
                </a:cubicBezTo>
                <a:cubicBezTo>
                  <a:pt x="97927" y="153508"/>
                  <a:pt x="94161" y="153508"/>
                  <a:pt x="94161" y="153508"/>
                </a:cubicBezTo>
                <a:cubicBezTo>
                  <a:pt x="79095" y="142276"/>
                  <a:pt x="67796" y="127299"/>
                  <a:pt x="60263" y="112323"/>
                </a:cubicBezTo>
                <a:cubicBezTo>
                  <a:pt x="52730" y="97346"/>
                  <a:pt x="45197" y="78626"/>
                  <a:pt x="45197" y="59906"/>
                </a:cubicBezTo>
                <a:cubicBezTo>
                  <a:pt x="45197" y="59906"/>
                  <a:pt x="45197" y="56161"/>
                  <a:pt x="45197" y="56161"/>
                </a:cubicBezTo>
                <a:cubicBezTo>
                  <a:pt x="48964" y="52417"/>
                  <a:pt x="48964" y="52417"/>
                  <a:pt x="48964" y="52417"/>
                </a:cubicBezTo>
                <a:cubicBezTo>
                  <a:pt x="48964" y="52417"/>
                  <a:pt x="48964" y="52417"/>
                  <a:pt x="48964" y="52417"/>
                </a:cubicBezTo>
                <a:cubicBezTo>
                  <a:pt x="52730" y="48673"/>
                  <a:pt x="52730" y="48673"/>
                  <a:pt x="56496" y="44929"/>
                </a:cubicBezTo>
                <a:cubicBezTo>
                  <a:pt x="56496" y="44929"/>
                  <a:pt x="56496" y="44929"/>
                  <a:pt x="60263" y="44929"/>
                </a:cubicBezTo>
                <a:cubicBezTo>
                  <a:pt x="135592" y="44929"/>
                  <a:pt x="135592" y="44929"/>
                  <a:pt x="135592" y="44929"/>
                </a:cubicBezTo>
                <a:cubicBezTo>
                  <a:pt x="135592" y="44929"/>
                  <a:pt x="135592" y="44929"/>
                  <a:pt x="139358" y="44929"/>
                </a:cubicBezTo>
                <a:cubicBezTo>
                  <a:pt x="139358" y="48673"/>
                  <a:pt x="143124" y="48673"/>
                  <a:pt x="143124" y="52417"/>
                </a:cubicBezTo>
                <a:cubicBezTo>
                  <a:pt x="143124" y="52417"/>
                  <a:pt x="143124" y="52417"/>
                  <a:pt x="143124" y="52417"/>
                </a:cubicBezTo>
                <a:cubicBezTo>
                  <a:pt x="143124" y="52417"/>
                  <a:pt x="146891" y="52417"/>
                  <a:pt x="146891" y="56161"/>
                </a:cubicBezTo>
                <a:cubicBezTo>
                  <a:pt x="150657" y="56161"/>
                  <a:pt x="150657" y="59906"/>
                  <a:pt x="150657" y="59906"/>
                </a:cubicBezTo>
                <a:cubicBezTo>
                  <a:pt x="146891" y="78626"/>
                  <a:pt x="143124" y="97346"/>
                  <a:pt x="135592" y="112323"/>
                </a:cubicBezTo>
                <a:close/>
                <a:moveTo>
                  <a:pt x="97927" y="183461"/>
                </a:moveTo>
                <a:cubicBezTo>
                  <a:pt x="97927" y="183461"/>
                  <a:pt x="97927" y="183461"/>
                  <a:pt x="97927" y="183461"/>
                </a:cubicBezTo>
                <a:cubicBezTo>
                  <a:pt x="146891" y="157252"/>
                  <a:pt x="177022" y="101091"/>
                  <a:pt x="177022" y="44929"/>
                </a:cubicBezTo>
                <a:cubicBezTo>
                  <a:pt x="177022" y="41185"/>
                  <a:pt x="177022" y="41185"/>
                  <a:pt x="177022" y="41185"/>
                </a:cubicBezTo>
                <a:cubicBezTo>
                  <a:pt x="165723" y="37441"/>
                  <a:pt x="154424" y="26209"/>
                  <a:pt x="154424" y="14976"/>
                </a:cubicBezTo>
                <a:cubicBezTo>
                  <a:pt x="41431" y="14976"/>
                  <a:pt x="41431" y="14976"/>
                  <a:pt x="41431" y="14976"/>
                </a:cubicBezTo>
                <a:cubicBezTo>
                  <a:pt x="37664" y="26209"/>
                  <a:pt x="30131" y="37441"/>
                  <a:pt x="18832" y="41185"/>
                </a:cubicBezTo>
                <a:cubicBezTo>
                  <a:pt x="18832" y="44929"/>
                  <a:pt x="18832" y="44929"/>
                  <a:pt x="18832" y="44929"/>
                </a:cubicBezTo>
                <a:cubicBezTo>
                  <a:pt x="18832" y="101091"/>
                  <a:pt x="45197" y="157252"/>
                  <a:pt x="97927" y="183461"/>
                </a:cubicBezTo>
                <a:close/>
                <a:moveTo>
                  <a:pt x="101694" y="198437"/>
                </a:moveTo>
                <a:cubicBezTo>
                  <a:pt x="101694" y="198437"/>
                  <a:pt x="101694" y="198437"/>
                  <a:pt x="101694" y="198437"/>
                </a:cubicBezTo>
                <a:cubicBezTo>
                  <a:pt x="97927" y="198437"/>
                  <a:pt x="94161" y="198437"/>
                  <a:pt x="94161" y="198437"/>
                </a:cubicBezTo>
                <a:cubicBezTo>
                  <a:pt x="37664" y="168484"/>
                  <a:pt x="0" y="108579"/>
                  <a:pt x="0" y="44929"/>
                </a:cubicBezTo>
                <a:cubicBezTo>
                  <a:pt x="0" y="44929"/>
                  <a:pt x="3766" y="41185"/>
                  <a:pt x="3766" y="37441"/>
                </a:cubicBezTo>
                <a:cubicBezTo>
                  <a:pt x="3766" y="37441"/>
                  <a:pt x="3766" y="33697"/>
                  <a:pt x="3766" y="33697"/>
                </a:cubicBezTo>
                <a:cubicBezTo>
                  <a:pt x="3766" y="29953"/>
                  <a:pt x="3766" y="26209"/>
                  <a:pt x="7533" y="26209"/>
                </a:cubicBezTo>
                <a:cubicBezTo>
                  <a:pt x="18832" y="26209"/>
                  <a:pt x="26365" y="14976"/>
                  <a:pt x="26365" y="7488"/>
                </a:cubicBezTo>
                <a:cubicBezTo>
                  <a:pt x="26365" y="7488"/>
                  <a:pt x="26365" y="7488"/>
                  <a:pt x="26365" y="7488"/>
                </a:cubicBezTo>
                <a:cubicBezTo>
                  <a:pt x="26365" y="3744"/>
                  <a:pt x="30131" y="0"/>
                  <a:pt x="33898" y="0"/>
                </a:cubicBezTo>
                <a:cubicBezTo>
                  <a:pt x="158190" y="0"/>
                  <a:pt x="158190" y="0"/>
                  <a:pt x="158190" y="0"/>
                </a:cubicBezTo>
                <a:cubicBezTo>
                  <a:pt x="158190" y="0"/>
                  <a:pt x="158190" y="0"/>
                  <a:pt x="158190" y="0"/>
                </a:cubicBezTo>
                <a:cubicBezTo>
                  <a:pt x="165723" y="0"/>
                  <a:pt x="165723" y="3744"/>
                  <a:pt x="165723" y="7488"/>
                </a:cubicBezTo>
                <a:cubicBezTo>
                  <a:pt x="165723" y="14976"/>
                  <a:pt x="173256" y="26209"/>
                  <a:pt x="184555" y="26209"/>
                </a:cubicBezTo>
                <a:cubicBezTo>
                  <a:pt x="188322" y="26209"/>
                  <a:pt x="192088" y="29953"/>
                  <a:pt x="192088" y="33697"/>
                </a:cubicBezTo>
                <a:cubicBezTo>
                  <a:pt x="192088" y="33697"/>
                  <a:pt x="192088" y="37441"/>
                  <a:pt x="192088" y="37441"/>
                </a:cubicBezTo>
                <a:cubicBezTo>
                  <a:pt x="192088" y="41185"/>
                  <a:pt x="192088" y="44929"/>
                  <a:pt x="192088" y="44929"/>
                </a:cubicBezTo>
                <a:cubicBezTo>
                  <a:pt x="192088" y="108579"/>
                  <a:pt x="158190" y="168484"/>
                  <a:pt x="101694" y="1984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98" name="Freeform 82"/>
          <p:cNvSpPr/>
          <p:nvPr/>
        </p:nvSpPr>
        <p:spPr>
          <a:xfrm>
            <a:off x="5924550" y="3889375"/>
            <a:ext cx="222250" cy="263525"/>
          </a:xfrm>
          <a:custGeom>
            <a:avLst/>
            <a:gdLst/>
            <a:ahLst/>
            <a:cxnLst/>
            <a:rect l="0" t="0" r="r" b="b"/>
            <a:pathLst>
              <a:path w="222250" h="263525">
                <a:moveTo>
                  <a:pt x="109242" y="0"/>
                </a:moveTo>
                <a:cubicBezTo>
                  <a:pt x="120542" y="0"/>
                  <a:pt x="131843" y="7529"/>
                  <a:pt x="139377" y="11294"/>
                </a:cubicBezTo>
                <a:cubicBezTo>
                  <a:pt x="143144" y="18823"/>
                  <a:pt x="146911" y="22588"/>
                  <a:pt x="146911" y="30117"/>
                </a:cubicBezTo>
                <a:cubicBezTo>
                  <a:pt x="180814" y="30117"/>
                  <a:pt x="180814" y="30117"/>
                  <a:pt x="180814" y="30117"/>
                </a:cubicBezTo>
                <a:cubicBezTo>
                  <a:pt x="180814" y="30117"/>
                  <a:pt x="184581" y="33882"/>
                  <a:pt x="184581" y="37646"/>
                </a:cubicBezTo>
                <a:cubicBezTo>
                  <a:pt x="184581" y="37646"/>
                  <a:pt x="184581" y="37646"/>
                  <a:pt x="184581" y="37646"/>
                </a:cubicBezTo>
                <a:cubicBezTo>
                  <a:pt x="184581" y="41411"/>
                  <a:pt x="184581" y="41411"/>
                  <a:pt x="184581" y="41411"/>
                </a:cubicBezTo>
                <a:cubicBezTo>
                  <a:pt x="210949" y="41411"/>
                  <a:pt x="210949" y="41411"/>
                  <a:pt x="210949" y="41411"/>
                </a:cubicBezTo>
                <a:cubicBezTo>
                  <a:pt x="218483" y="41411"/>
                  <a:pt x="222250" y="45176"/>
                  <a:pt x="222250" y="52705"/>
                </a:cubicBezTo>
                <a:cubicBezTo>
                  <a:pt x="222250" y="52705"/>
                  <a:pt x="222250" y="52705"/>
                  <a:pt x="222250" y="52705"/>
                </a:cubicBezTo>
                <a:cubicBezTo>
                  <a:pt x="222250" y="252231"/>
                  <a:pt x="222250" y="252231"/>
                  <a:pt x="222250" y="252231"/>
                </a:cubicBezTo>
                <a:cubicBezTo>
                  <a:pt x="222250" y="259760"/>
                  <a:pt x="218483" y="263525"/>
                  <a:pt x="210949" y="263525"/>
                </a:cubicBezTo>
                <a:cubicBezTo>
                  <a:pt x="210949" y="263525"/>
                  <a:pt x="210949" y="263525"/>
                  <a:pt x="210949" y="263525"/>
                </a:cubicBezTo>
                <a:cubicBezTo>
                  <a:pt x="7534" y="263525"/>
                  <a:pt x="7534" y="263525"/>
                  <a:pt x="7534" y="263525"/>
                </a:cubicBezTo>
                <a:cubicBezTo>
                  <a:pt x="3767" y="263525"/>
                  <a:pt x="0" y="259760"/>
                  <a:pt x="0" y="252231"/>
                </a:cubicBezTo>
                <a:cubicBezTo>
                  <a:pt x="0" y="252231"/>
                  <a:pt x="0" y="252231"/>
                  <a:pt x="0" y="252231"/>
                </a:cubicBezTo>
                <a:cubicBezTo>
                  <a:pt x="0" y="52705"/>
                  <a:pt x="0" y="52705"/>
                  <a:pt x="0" y="52705"/>
                </a:cubicBezTo>
                <a:cubicBezTo>
                  <a:pt x="0" y="45176"/>
                  <a:pt x="3767" y="41411"/>
                  <a:pt x="7534" y="41411"/>
                </a:cubicBezTo>
                <a:cubicBezTo>
                  <a:pt x="7534" y="41411"/>
                  <a:pt x="7534" y="41411"/>
                  <a:pt x="7534" y="41411"/>
                </a:cubicBezTo>
                <a:cubicBezTo>
                  <a:pt x="33903" y="41411"/>
                  <a:pt x="33903" y="41411"/>
                  <a:pt x="33903" y="41411"/>
                </a:cubicBezTo>
                <a:cubicBezTo>
                  <a:pt x="33903" y="37646"/>
                  <a:pt x="33903" y="37646"/>
                  <a:pt x="33903" y="37646"/>
                </a:cubicBezTo>
                <a:cubicBezTo>
                  <a:pt x="33903" y="33882"/>
                  <a:pt x="37669" y="30117"/>
                  <a:pt x="41436" y="30117"/>
                </a:cubicBezTo>
                <a:cubicBezTo>
                  <a:pt x="41436" y="30117"/>
                  <a:pt x="41436" y="30117"/>
                  <a:pt x="41436" y="30117"/>
                </a:cubicBezTo>
                <a:cubicBezTo>
                  <a:pt x="71572" y="30117"/>
                  <a:pt x="71572" y="30117"/>
                  <a:pt x="71572" y="30117"/>
                </a:cubicBezTo>
                <a:cubicBezTo>
                  <a:pt x="75339" y="22588"/>
                  <a:pt x="79106" y="18823"/>
                  <a:pt x="82873" y="11294"/>
                </a:cubicBezTo>
                <a:cubicBezTo>
                  <a:pt x="90407" y="7529"/>
                  <a:pt x="101708" y="0"/>
                  <a:pt x="109242" y="0"/>
                </a:cubicBezTo>
                <a:close/>
                <a:moveTo>
                  <a:pt x="154445" y="112939"/>
                </a:moveTo>
                <a:cubicBezTo>
                  <a:pt x="154445" y="112939"/>
                  <a:pt x="154445" y="112939"/>
                  <a:pt x="154445" y="112939"/>
                </a:cubicBezTo>
                <a:cubicBezTo>
                  <a:pt x="158212" y="109175"/>
                  <a:pt x="161979" y="109175"/>
                  <a:pt x="165746" y="112939"/>
                </a:cubicBezTo>
                <a:cubicBezTo>
                  <a:pt x="169513" y="116704"/>
                  <a:pt x="169513" y="124233"/>
                  <a:pt x="165746" y="127998"/>
                </a:cubicBezTo>
                <a:cubicBezTo>
                  <a:pt x="101708" y="191997"/>
                  <a:pt x="101708" y="191997"/>
                  <a:pt x="101708" y="191997"/>
                </a:cubicBezTo>
                <a:cubicBezTo>
                  <a:pt x="97941" y="195761"/>
                  <a:pt x="90407" y="195761"/>
                  <a:pt x="86640" y="191997"/>
                </a:cubicBezTo>
                <a:cubicBezTo>
                  <a:pt x="86640" y="191997"/>
                  <a:pt x="86640" y="191997"/>
                  <a:pt x="86640" y="191997"/>
                </a:cubicBezTo>
                <a:cubicBezTo>
                  <a:pt x="52737" y="161880"/>
                  <a:pt x="52737" y="161880"/>
                  <a:pt x="52737" y="161880"/>
                </a:cubicBezTo>
                <a:cubicBezTo>
                  <a:pt x="48970" y="158115"/>
                  <a:pt x="48970" y="150586"/>
                  <a:pt x="52737" y="146821"/>
                </a:cubicBezTo>
                <a:cubicBezTo>
                  <a:pt x="56504" y="143056"/>
                  <a:pt x="64038" y="143056"/>
                  <a:pt x="67805" y="146821"/>
                </a:cubicBezTo>
                <a:cubicBezTo>
                  <a:pt x="94174" y="173174"/>
                  <a:pt x="94174" y="173174"/>
                  <a:pt x="94174" y="173174"/>
                </a:cubicBezTo>
                <a:cubicBezTo>
                  <a:pt x="154445" y="112939"/>
                  <a:pt x="154445" y="112939"/>
                  <a:pt x="154445" y="112939"/>
                </a:cubicBezTo>
                <a:close/>
                <a:moveTo>
                  <a:pt x="135610" y="30117"/>
                </a:moveTo>
                <a:cubicBezTo>
                  <a:pt x="135610" y="30117"/>
                  <a:pt x="135610" y="30117"/>
                  <a:pt x="135610" y="30117"/>
                </a:cubicBezTo>
                <a:cubicBezTo>
                  <a:pt x="135610" y="26353"/>
                  <a:pt x="131843" y="22588"/>
                  <a:pt x="128076" y="22588"/>
                </a:cubicBezTo>
                <a:cubicBezTo>
                  <a:pt x="124309" y="15059"/>
                  <a:pt x="116775" y="15059"/>
                  <a:pt x="109242" y="15059"/>
                </a:cubicBezTo>
                <a:cubicBezTo>
                  <a:pt x="101708" y="15059"/>
                  <a:pt x="97941" y="15059"/>
                  <a:pt x="90407" y="22588"/>
                </a:cubicBezTo>
                <a:cubicBezTo>
                  <a:pt x="90407" y="22588"/>
                  <a:pt x="86640" y="26353"/>
                  <a:pt x="86640" y="30117"/>
                </a:cubicBezTo>
                <a:cubicBezTo>
                  <a:pt x="109242" y="30117"/>
                  <a:pt x="109242" y="30117"/>
                  <a:pt x="109242" y="30117"/>
                </a:cubicBezTo>
                <a:cubicBezTo>
                  <a:pt x="135610" y="30117"/>
                  <a:pt x="135610" y="30117"/>
                  <a:pt x="135610" y="30117"/>
                </a:cubicBezTo>
                <a:close/>
                <a:moveTo>
                  <a:pt x="184581" y="60234"/>
                </a:moveTo>
                <a:cubicBezTo>
                  <a:pt x="184581" y="60234"/>
                  <a:pt x="184581" y="60234"/>
                  <a:pt x="184581" y="60234"/>
                </a:cubicBezTo>
                <a:cubicBezTo>
                  <a:pt x="184581" y="67764"/>
                  <a:pt x="184581" y="67764"/>
                  <a:pt x="184581" y="67764"/>
                </a:cubicBezTo>
                <a:cubicBezTo>
                  <a:pt x="184581" y="71528"/>
                  <a:pt x="180814" y="71528"/>
                  <a:pt x="180814" y="71528"/>
                </a:cubicBezTo>
                <a:cubicBezTo>
                  <a:pt x="180814" y="71528"/>
                  <a:pt x="180814" y="71528"/>
                  <a:pt x="180814" y="71528"/>
                </a:cubicBezTo>
                <a:cubicBezTo>
                  <a:pt x="109242" y="71528"/>
                  <a:pt x="109242" y="71528"/>
                  <a:pt x="109242" y="71528"/>
                </a:cubicBezTo>
                <a:cubicBezTo>
                  <a:pt x="41436" y="71528"/>
                  <a:pt x="41436" y="71528"/>
                  <a:pt x="41436" y="71528"/>
                </a:cubicBezTo>
                <a:cubicBezTo>
                  <a:pt x="37669" y="71528"/>
                  <a:pt x="33903" y="71528"/>
                  <a:pt x="33903" y="67764"/>
                </a:cubicBezTo>
                <a:cubicBezTo>
                  <a:pt x="33903" y="67764"/>
                  <a:pt x="33903" y="67764"/>
                  <a:pt x="33903" y="67764"/>
                </a:cubicBezTo>
                <a:cubicBezTo>
                  <a:pt x="33903" y="60234"/>
                  <a:pt x="33903" y="60234"/>
                  <a:pt x="33903" y="60234"/>
                </a:cubicBezTo>
                <a:cubicBezTo>
                  <a:pt x="18835" y="60234"/>
                  <a:pt x="18835" y="60234"/>
                  <a:pt x="18835" y="60234"/>
                </a:cubicBezTo>
                <a:cubicBezTo>
                  <a:pt x="18835" y="244702"/>
                  <a:pt x="18835" y="244702"/>
                  <a:pt x="18835" y="244702"/>
                </a:cubicBezTo>
                <a:cubicBezTo>
                  <a:pt x="203415" y="244702"/>
                  <a:pt x="203415" y="244702"/>
                  <a:pt x="203415" y="244702"/>
                </a:cubicBezTo>
                <a:cubicBezTo>
                  <a:pt x="203415" y="60234"/>
                  <a:pt x="203415" y="60234"/>
                  <a:pt x="203415" y="60234"/>
                </a:cubicBezTo>
                <a:cubicBezTo>
                  <a:pt x="184581" y="60234"/>
                  <a:pt x="184581" y="60234"/>
                  <a:pt x="184581" y="60234"/>
                </a:cubicBezTo>
                <a:close/>
                <a:moveTo>
                  <a:pt x="109242" y="41411"/>
                </a:moveTo>
                <a:cubicBezTo>
                  <a:pt x="109242" y="41411"/>
                  <a:pt x="109242" y="41411"/>
                  <a:pt x="109242" y="41411"/>
                </a:cubicBezTo>
                <a:cubicBezTo>
                  <a:pt x="48970" y="41411"/>
                  <a:pt x="48970" y="41411"/>
                  <a:pt x="48970" y="41411"/>
                </a:cubicBezTo>
                <a:cubicBezTo>
                  <a:pt x="48970" y="52705"/>
                  <a:pt x="48970" y="52705"/>
                  <a:pt x="48970" y="52705"/>
                </a:cubicBezTo>
                <a:cubicBezTo>
                  <a:pt x="48970" y="60234"/>
                  <a:pt x="48970" y="60234"/>
                  <a:pt x="48970" y="60234"/>
                </a:cubicBezTo>
                <a:cubicBezTo>
                  <a:pt x="109242" y="60234"/>
                  <a:pt x="109242" y="60234"/>
                  <a:pt x="109242" y="60234"/>
                </a:cubicBezTo>
                <a:cubicBezTo>
                  <a:pt x="173280" y="60234"/>
                  <a:pt x="173280" y="60234"/>
                  <a:pt x="173280" y="60234"/>
                </a:cubicBezTo>
                <a:cubicBezTo>
                  <a:pt x="173280" y="52705"/>
                  <a:pt x="173280" y="52705"/>
                  <a:pt x="173280" y="52705"/>
                </a:cubicBezTo>
                <a:cubicBezTo>
                  <a:pt x="173280" y="41411"/>
                  <a:pt x="173280" y="41411"/>
                  <a:pt x="173280" y="41411"/>
                </a:cubicBezTo>
                <a:cubicBezTo>
                  <a:pt x="109242" y="41411"/>
                  <a:pt x="109242" y="41411"/>
                  <a:pt x="109242" y="414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34899" name="Rectangle 83"/>
          <p:cNvSpPr/>
          <p:nvPr/>
        </p:nvSpPr>
        <p:spPr>
          <a:xfrm>
            <a:off x="5854700" y="934186"/>
            <a:ext cx="2259153" cy="1181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sz="2000" b="1" dirty="0">
                <a:solidFill>
                  <a:srgbClr val="4E4D4D"/>
                </a:solidFill>
                <a:latin typeface="微软雅黑"/>
                <a:ea typeface="微软雅黑"/>
              </a:rPr>
              <a:t>关注书友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sz="800" dirty="0">
                <a:solidFill>
                  <a:srgbClr val="002C42"/>
                </a:solidFill>
              </a:rPr>
              <a:t>.关注和自己志趣相投的书友，关注他们，更方便地获得他们的动态吧</a:t>
            </a:r>
          </a:p>
        </p:txBody>
      </p:sp>
      <p:sp>
        <p:nvSpPr>
          <p:cNvPr id="34900" name="Rectangle 84"/>
          <p:cNvSpPr/>
          <p:nvPr/>
        </p:nvSpPr>
        <p:spPr>
          <a:xfrm>
            <a:off x="754754" y="3829050"/>
            <a:ext cx="1957744" cy="8620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/>
            <a:r>
              <a:rPr lang="zh-CN" sz="2000" b="1" dirty="0" smtClean="0">
                <a:solidFill>
                  <a:srgbClr val="4E4D4D"/>
                </a:solidFill>
                <a:latin typeface="微软雅黑"/>
                <a:ea typeface="微软雅黑"/>
              </a:rPr>
              <a:t>搜索</a:t>
            </a:r>
            <a:r>
              <a:rPr lang="zh-CN" altLang="en-US" sz="2000" b="1" dirty="0" smtClean="0">
                <a:solidFill>
                  <a:srgbClr val="4E4D4D"/>
                </a:solidFill>
                <a:latin typeface="微软雅黑"/>
                <a:ea typeface="微软雅黑"/>
              </a:rPr>
              <a:t>功能</a:t>
            </a:r>
            <a:endParaRPr lang="zh-CN" sz="2000" b="1" dirty="0">
              <a:solidFill>
                <a:srgbClr val="4E4D4D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 dirty="0" err="1">
                <a:solidFill>
                  <a:srgbClr val="002C42"/>
                </a:solidFill>
              </a:rPr>
              <a:t>在主页中，你可以得到我们推荐的话题讨论，结识书友较多的朋友，也可以自己搜索较为感兴趣的内容</a:t>
            </a:r>
            <a:endParaRPr lang="en-US" sz="800" dirty="0">
              <a:solidFill>
                <a:srgbClr val="002C42"/>
              </a:solidFill>
            </a:endParaRPr>
          </a:p>
        </p:txBody>
      </p:sp>
      <p:sp>
        <p:nvSpPr>
          <p:cNvPr id="50" name="Line 3"/>
          <p:cNvSpPr/>
          <p:nvPr/>
        </p:nvSpPr>
        <p:spPr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</p:spPr>
        <p:txBody>
          <a:bodyPr/>
          <a:lstStyle/>
          <a:p>
            <a:endParaRPr lang="zh-CN"/>
          </a:p>
        </p:txBody>
      </p:sp>
      <p:sp>
        <p:nvSpPr>
          <p:cNvPr id="51" name="Text Box 4"/>
          <p:cNvSpPr txBox="1"/>
          <p:nvPr/>
        </p:nvSpPr>
        <p:spPr>
          <a:xfrm>
            <a:off x="250825" y="266700"/>
            <a:ext cx="2400657" cy="369332"/>
          </a:xfrm>
          <a:prstGeom prst="rect">
            <a:avLst/>
          </a:prstGeom>
          <a:noFill/>
          <a:ln>
            <a:noFill/>
          </a:ln>
        </p:spPr>
        <p:txBody>
          <a:bodyPr wrap="none" lIns="0"/>
          <a:lstStyle/>
          <a:p>
            <a:pPr>
              <a:buFont typeface="Arial" charset="0"/>
              <a:buNone/>
            </a:pPr>
            <a:r>
              <a:rPr lang="zh-CN" b="1">
                <a:solidFill>
                  <a:srgbClr val="002C42"/>
                </a:solidFill>
                <a:latin typeface="微软雅黑"/>
                <a:ea typeface="微软雅黑"/>
              </a:rPr>
              <a:t>功能</a:t>
            </a:r>
          </a:p>
        </p:txBody>
      </p:sp>
      <p:sp>
        <p:nvSpPr>
          <p:cNvPr id="56" name="Rectangle 84"/>
          <p:cNvSpPr/>
          <p:nvPr/>
        </p:nvSpPr>
        <p:spPr>
          <a:xfrm>
            <a:off x="6253662" y="2296154"/>
            <a:ext cx="2104831" cy="7915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/>
            <a:r>
              <a:rPr lang="zh-CN" sz="2000" b="1" dirty="0">
                <a:solidFill>
                  <a:srgbClr val="4E4D4D"/>
                </a:solidFill>
                <a:latin typeface="微软雅黑"/>
                <a:ea typeface="微软雅黑"/>
              </a:rPr>
              <a:t>评论和回复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sz="800" dirty="0">
                <a:solidFill>
                  <a:srgbClr val="002C42"/>
                </a:solidFill>
              </a:rPr>
              <a:t>在发表一个书籍讨论之后，其他的书友会看到你发布的内容，如果足够有兴趣，一起讨论并结识书友吧</a:t>
            </a:r>
          </a:p>
        </p:txBody>
      </p:sp>
      <p:sp>
        <p:nvSpPr>
          <p:cNvPr id="57" name="Rectangle 84"/>
          <p:cNvSpPr/>
          <p:nvPr/>
        </p:nvSpPr>
        <p:spPr>
          <a:xfrm>
            <a:off x="1172623" y="940701"/>
            <a:ext cx="2087562" cy="964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/>
            <a:r>
              <a:rPr lang="zh-CN" sz="2000" b="1">
                <a:solidFill>
                  <a:srgbClr val="4E4D4D"/>
                </a:solidFill>
                <a:latin typeface="微软雅黑"/>
                <a:ea typeface="微软雅黑"/>
              </a:rPr>
              <a:t>用户主页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sz="800">
                <a:solidFill>
                  <a:srgbClr val="002C42"/>
                </a:solidFill>
              </a:rPr>
              <a:t>在这里，你可以完善自己的个人简介，接受有关的消息回复信息，同时其他书友在访问你的主页时，可以看到你最近的有关动态和部分发布内容</a:t>
            </a:r>
          </a:p>
        </p:txBody>
      </p:sp>
      <p:sp>
        <p:nvSpPr>
          <p:cNvPr id="58" name="Rectangle 83"/>
          <p:cNvSpPr/>
          <p:nvPr/>
        </p:nvSpPr>
        <p:spPr>
          <a:xfrm>
            <a:off x="596572" y="2176463"/>
            <a:ext cx="2054910" cy="9988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sz="2000" b="1" dirty="0">
                <a:solidFill>
                  <a:srgbClr val="4E4D4D"/>
                </a:solidFill>
                <a:latin typeface="微软雅黑"/>
                <a:ea typeface="微软雅黑"/>
              </a:rPr>
              <a:t>     读书内容发布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 dirty="0" err="1">
                <a:solidFill>
                  <a:srgbClr val="002C42"/>
                </a:solidFill>
              </a:rPr>
              <a:t>你可以随时随地地发布自己想要分享的书籍或者书籍的部分内容，发出讨论，并详细讨论的内容，和志同道合的书友一同分享这份喜悦吧</a:t>
            </a:r>
            <a:endParaRPr lang="en-US" sz="800" dirty="0">
              <a:solidFill>
                <a:srgbClr val="002C42"/>
              </a:solidFill>
            </a:endParaRPr>
          </a:p>
        </p:txBody>
      </p:sp>
      <p:sp>
        <p:nvSpPr>
          <p:cNvPr id="59" name="Rectangle 83"/>
          <p:cNvSpPr/>
          <p:nvPr/>
        </p:nvSpPr>
        <p:spPr>
          <a:xfrm>
            <a:off x="6527800" y="3936836"/>
            <a:ext cx="1990725" cy="6512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sz="2000" b="1" dirty="0">
                <a:solidFill>
                  <a:srgbClr val="4E4D4D"/>
                </a:solidFill>
                <a:latin typeface="微软雅黑"/>
                <a:ea typeface="微软雅黑"/>
              </a:rPr>
              <a:t>后台管理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800" dirty="0" err="1">
                <a:solidFill>
                  <a:srgbClr val="002C42"/>
                </a:solidFill>
              </a:rPr>
              <a:t>通过后台管理操控网站数据</a:t>
            </a:r>
            <a:endParaRPr lang="en-US" sz="800" dirty="0">
              <a:solidFill>
                <a:srgbClr val="002C4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49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4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4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4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6"/>
          <p:cNvSpPr/>
          <p:nvPr/>
        </p:nvSpPr>
        <p:spPr>
          <a:xfrm flipH="1">
            <a:off x="2804383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Line 18"/>
          <p:cNvSpPr/>
          <p:nvPr/>
        </p:nvSpPr>
        <p:spPr>
          <a:xfrm flipH="1" flipV="1">
            <a:off x="1447567" y="-1"/>
            <a:ext cx="4653718" cy="513622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Line 17"/>
          <p:cNvSpPr/>
          <p:nvPr/>
        </p:nvSpPr>
        <p:spPr>
          <a:xfrm>
            <a:off x="28222" y="1863923"/>
            <a:ext cx="9087556" cy="2438125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/>
          </a:ln>
        </p:spPr>
        <p:txBody>
          <a:bodyPr vert="horz" wrap="square" lIns="68157" tIns="34078" rIns="68157" bIns="34078" numCol="1" anchor="t" anchorCtr="0"/>
          <a:lstStyle/>
          <a:p>
            <a:endParaRPr lang="zh-CN" sz="1004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Freeform 5"/>
          <p:cNvSpPr/>
          <p:nvPr/>
        </p:nvSpPr>
        <p:spPr>
          <a:xfrm>
            <a:off x="1768983" y="1"/>
            <a:ext cx="5606037" cy="5136223"/>
          </a:xfrm>
          <a:custGeom>
            <a:avLst/>
            <a:gdLst/>
            <a:ahLst/>
            <a:cxnLst/>
            <a:rect l="l" t="t" r="r" b="b"/>
            <a:pathLst>
              <a:path w="5606037" h="5136223">
                <a:moveTo>
                  <a:pt x="1513643" y="0"/>
                </a:moveTo>
                <a:lnTo>
                  <a:pt x="3630442" y="0"/>
                </a:lnTo>
                <a:lnTo>
                  <a:pt x="5606037" y="5136223"/>
                </a:lnTo>
                <a:lnTo>
                  <a:pt x="0" y="3709380"/>
                </a:lnTo>
                <a:lnTo>
                  <a:pt x="1513643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39000">
                <a:srgbClr val="004060"/>
              </a:gs>
            </a:gsLst>
            <a:lin ang="144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491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2987714" y="1485398"/>
            <a:ext cx="2480167" cy="7805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sz="4472">
                <a:solidFill>
                  <a:schemeClr val="bg1">
                    <a:lumMod val="95000"/>
                  </a:schemeClr>
                </a:solidFill>
                <a:latin typeface="方正粗谭黑简体"/>
                <a:ea typeface="方正粗谭黑简体"/>
              </a:rPr>
              <a:t>第三部分</a:t>
            </a:r>
          </a:p>
        </p:txBody>
      </p:sp>
      <p:sp>
        <p:nvSpPr>
          <p:cNvPr id="37" name="TextBox 76"/>
          <p:cNvSpPr txBox="1"/>
          <p:nvPr/>
        </p:nvSpPr>
        <p:spPr>
          <a:xfrm>
            <a:off x="2904170" y="2714972"/>
            <a:ext cx="2643011" cy="459357"/>
          </a:xfrm>
          <a:prstGeom prst="rect">
            <a:avLst/>
          </a:prstGeom>
          <a:noFill/>
        </p:spPr>
        <p:txBody>
          <a:bodyPr wrap="square"/>
          <a:lstStyle/>
          <a:p>
            <a:pPr algn="ctr"/>
            <a:r>
              <a:rPr lang="zh-CN" sz="2385" dirty="0">
                <a:solidFill>
                  <a:srgbClr val="F2F2F2"/>
                </a:solidFill>
                <a:latin typeface="微软雅黑"/>
                <a:ea typeface="微软雅黑"/>
              </a:rPr>
              <a:t>设计框架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712</Words>
  <Application>Microsoft Office PowerPoint</Application>
  <PresentationFormat>Custom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微软雅黑</vt:lpstr>
      <vt:lpstr>宋体</vt:lpstr>
      <vt:lpstr>方正兰亭超细黑简体</vt:lpstr>
      <vt:lpstr>方正粗谭黑简体</vt:lpstr>
      <vt:lpstr>Arial</vt:lpstr>
      <vt:lpstr>Calibri</vt:lpstr>
      <vt:lpstr>Impact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蔡恆傑</cp:lastModifiedBy>
  <cp:revision>7</cp:revision>
  <dcterms:modified xsi:type="dcterms:W3CDTF">2020-04-25T09:12:06Z</dcterms:modified>
</cp:coreProperties>
</file>