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56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569888721592355"/>
          <c:y val="7.8272659834795671E-2"/>
          <c:w val="0.52860222556815284"/>
          <c:h val="0.78278659308253651"/>
        </c:manualLayout>
      </c:layout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7769141734630125E-2"/>
          <c:y val="0.89429193588416678"/>
          <c:w val="0.89999987496608458"/>
          <c:h val="0.10570793728970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>
                  <a:lumMod val="50000"/>
                </a:schemeClr>
              </a:solidFill>
              <a:latin typeface="Univers Next Arabic" panose="020B0503030202020203" pitchFamily="34" charset="-78"/>
              <a:ea typeface="+mn-ea"/>
              <a:cs typeface="Univers Next Arabic" panose="020B0503030202020203" pitchFamily="34" charset="-78"/>
            </a:defRPr>
          </a:pPr>
          <a:endParaRPr lang="en-SA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A44-45FD-8D62-C4BF472D556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A44-45FD-8D62-C4BF472D556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A44-45FD-8D62-C4BF472D556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A44-45FD-8D62-C4BF472D556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SA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Algorithms</c:v>
                </c:pt>
                <c:pt idx="1">
                  <c:v>Assignments</c:v>
                </c:pt>
                <c:pt idx="2">
                  <c:v>Quizzes</c:v>
                </c:pt>
                <c:pt idx="3">
                  <c:v>Black Belt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</c:v>
                </c:pt>
                <c:pt idx="1">
                  <c:v>0.6</c:v>
                </c:pt>
                <c:pt idx="2">
                  <c:v>0.1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A44-45FD-8D62-C4BF472D556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5AC-4FB8-A814-4078F4FBFF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5AC-4FB8-A814-4078F4FBFF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5AC-4FB8-A814-4078F4FBFF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5AC-4FB8-A814-4078F4FBFFC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5AC-4FB8-A814-4078F4FBFFC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SA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JAVA </c:v>
                </c:pt>
                <c:pt idx="1">
                  <c:v>Mongo DB</c:v>
                </c:pt>
                <c:pt idx="2">
                  <c:v>python</c:v>
                </c:pt>
                <c:pt idx="3">
                  <c:v>MySQL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</c:v>
                </c:pt>
                <c:pt idx="1">
                  <c:v>0.05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47-467D-AF61-A4C092E8704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3C194-1526-460D-B92F-C12D4B2DFC6D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14F64-D3D9-444F-B0BA-8706A7F31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6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73273-3238-DF48-9FA4-C7588DD356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3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73273-3238-DF48-9FA4-C7588DD356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03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46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80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81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25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9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2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28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solidFill>
          <a:srgbClr val="F1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D931B9-4C23-F047-952B-8509008E67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021" y="5988381"/>
            <a:ext cx="1264072" cy="46259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085C368-A65C-7442-8491-BEA998F5C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021" y="330621"/>
            <a:ext cx="11147636" cy="1193380"/>
          </a:xfrm>
        </p:spPr>
        <p:txBody>
          <a:bodyPr anchor="t">
            <a:normAutofit/>
          </a:bodyPr>
          <a:lstStyle>
            <a:lvl1pPr algn="l" rtl="0">
              <a:defRPr sz="3600" b="0" i="0">
                <a:latin typeface="Univers Next Arabic" panose="020B0503030202020203" pitchFamily="34" charset="-78"/>
                <a:cs typeface="Univers Next Arabic" panose="020B0503030202020203" pitchFamily="34" charset="-78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592DF-723F-D64E-9057-A051C7B0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8457" y="6037116"/>
            <a:ext cx="2743200" cy="365125"/>
          </a:xfrm>
        </p:spPr>
        <p:txBody>
          <a:bodyPr/>
          <a:lstStyle/>
          <a:p>
            <a:fld id="{9079F78B-7083-734C-A89B-42EBE544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7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-Eng-2">
    <p:bg>
      <p:bgPr>
        <a:solidFill>
          <a:srgbClr val="F1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F922546-A9AF-AF41-ABFE-320068B290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088" y="6404509"/>
            <a:ext cx="806589" cy="295178"/>
          </a:xfrm>
          <a:prstGeom prst="rect">
            <a:avLst/>
          </a:prstGeom>
        </p:spPr>
      </p:pic>
      <p:sp>
        <p:nvSpPr>
          <p:cNvPr id="24" name="Slide Number Placeholder 13">
            <a:extLst>
              <a:ext uri="{FF2B5EF4-FFF2-40B4-BE49-F238E27FC236}">
                <a16:creationId xmlns:a16="http://schemas.microsoft.com/office/drawing/2014/main" id="{043B9946-781A-DF4A-AB5D-565B782C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713" y="6404509"/>
            <a:ext cx="2743200" cy="264579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ar-SA" dirty="0"/>
              <a:t>  |    </a:t>
            </a:r>
            <a:fld id="{9079F78B-7083-734C-A89B-42EBE544BB2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Title 4">
            <a:extLst>
              <a:ext uri="{FF2B5EF4-FFF2-40B4-BE49-F238E27FC236}">
                <a16:creationId xmlns:a16="http://schemas.microsoft.com/office/drawing/2014/main" id="{1A4189B4-E696-7D41-B7EE-A42F38A85D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088" y="188641"/>
            <a:ext cx="11813227" cy="648072"/>
          </a:xfrm>
        </p:spPr>
        <p:txBody>
          <a:bodyPr anchor="t">
            <a:normAutofit/>
          </a:bodyPr>
          <a:lstStyle>
            <a:lvl1pPr algn="l" rtl="0">
              <a:defRPr sz="3600" b="0" i="0">
                <a:latin typeface="Univers Next Arabic" panose="020B0503030202020203" pitchFamily="34" charset="-78"/>
                <a:cs typeface="Univers Next Arabic" panose="020B0503030202020203" pitchFamily="34" charset="-78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100C9247-3E0A-B741-BCEC-D35FC6E9B2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59496" y="6100449"/>
            <a:ext cx="7416823" cy="432347"/>
          </a:xfrm>
          <a:prstGeom prst="rect">
            <a:avLst/>
          </a:prstGeom>
        </p:spPr>
        <p:txBody>
          <a:bodyPr lIns="0" anchor="b" anchorCtr="0">
            <a:normAutofit/>
          </a:bodyPr>
          <a:lstStyle>
            <a:lvl1pPr marL="0" indent="0" algn="l" rtl="0">
              <a:lnSpc>
                <a:spcPct val="30000"/>
              </a:lnSpc>
              <a:buNone/>
              <a:defRPr sz="800">
                <a:solidFill>
                  <a:srgbClr val="000026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defRPr>
            </a:lvl1pPr>
            <a:lvl2pPr marL="457200" indent="0">
              <a:buNone/>
              <a:defRPr sz="1800"/>
            </a:lvl2pPr>
          </a:lstStyle>
          <a:p>
            <a:pPr lvl="0"/>
            <a:r>
              <a:rPr lang="en-US" dirty="0"/>
              <a:t>Click to add note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66C31C67-1FA2-2B47-96B9-1CD38436828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1344" y="908720"/>
            <a:ext cx="11823331" cy="469900"/>
          </a:xfrm>
          <a:prstGeom prst="rect">
            <a:avLst/>
          </a:prstGeom>
        </p:spPr>
        <p:txBody>
          <a:bodyPr lIns="0" rIns="0"/>
          <a:lstStyle>
            <a:lvl1pPr marL="0" indent="0" algn="l" rtl="0">
              <a:buNone/>
              <a:defRPr>
                <a:solidFill>
                  <a:srgbClr val="0075ED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4645197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8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9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4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0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8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7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9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8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6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41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9074" y="292051"/>
            <a:ext cx="11147636" cy="119338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rgbClr val="0474EF"/>
                </a:solidFill>
              </a:rPr>
              <a:t>Java</a:t>
            </a:r>
          </a:p>
        </p:txBody>
      </p:sp>
      <p:grpSp>
        <p:nvGrpSpPr>
          <p:cNvPr id="5" name="Group 4"/>
          <p:cNvGrpSpPr/>
          <p:nvPr/>
        </p:nvGrpSpPr>
        <p:grpSpPr>
          <a:xfrm rot="10800000">
            <a:off x="429422" y="1421927"/>
            <a:ext cx="10828933" cy="1668616"/>
            <a:chOff x="3452436" y="1965112"/>
            <a:chExt cx="5393583" cy="890751"/>
          </a:xfrm>
        </p:grpSpPr>
        <p:sp>
          <p:nvSpPr>
            <p:cNvPr id="6" name="Rounded Rectangle 5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50057" y="1660420"/>
            <a:ext cx="10638016" cy="127727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Overview</a:t>
            </a:r>
          </a:p>
          <a:p>
            <a:pPr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…</a:t>
            </a:r>
          </a:p>
          <a:p>
            <a:pPr marL="285750" indent="-285750">
              <a:spcBef>
                <a:spcPts val="290"/>
              </a:spcBef>
              <a:spcAft>
                <a:spcPts val="29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This course is an 160 hours (40 lecture, 120 lab), starts on </a:t>
            </a:r>
            <a:r>
              <a:rPr lang="en-US" sz="1600" b="1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28</a:t>
            </a:r>
            <a:r>
              <a:rPr lang="en-US" sz="1600" b="1" baseline="300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th</a:t>
            </a:r>
            <a:r>
              <a:rPr lang="en-US" sz="1600" b="1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February– 21</a:t>
            </a:r>
            <a:r>
              <a:rPr lang="en-US" sz="1600" b="1" baseline="300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st</a:t>
            </a:r>
            <a:r>
              <a:rPr lang="en-US" sz="1600" b="1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March.</a:t>
            </a:r>
          </a:p>
          <a:p>
            <a:pPr>
              <a:spcBef>
                <a:spcPts val="290"/>
              </a:spcBef>
              <a:spcAft>
                <a:spcPts val="290"/>
              </a:spcAft>
              <a:defRPr/>
            </a:pPr>
            <a:endParaRPr lang="en-US" sz="1400" dirty="0">
              <a:solidFill>
                <a:schemeClr val="bg2">
                  <a:lumMod val="50000"/>
                </a:scheme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29423" y="3281438"/>
            <a:ext cx="10758650" cy="2321920"/>
            <a:chOff x="4039660" y="3017847"/>
            <a:chExt cx="6980552" cy="3190293"/>
          </a:xfrm>
        </p:grpSpPr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4A9E9F9B-B6B1-4A08-BC04-292912C71D4A}"/>
                </a:ext>
              </a:extLst>
            </p:cNvPr>
            <p:cNvSpPr/>
            <p:nvPr/>
          </p:nvSpPr>
          <p:spPr>
            <a:xfrm flipH="1">
              <a:off x="4039660" y="3017847"/>
              <a:ext cx="6980552" cy="606480"/>
            </a:xfrm>
            <a:prstGeom prst="roundRect">
              <a:avLst>
                <a:gd name="adj" fmla="val 0"/>
              </a:avLst>
            </a:prstGeom>
            <a:solidFill>
              <a:srgbClr val="A29574"/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Wingdings" panose="05000000000000000000" pitchFamily="2" charset="2"/>
                <a:buChar char="§"/>
                <a:defRPr/>
              </a:pPr>
              <a:endParaRPr lang="ar-SA" sz="1544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33F645-6B22-4DDF-83F3-25CD6AD0DB6D}"/>
                </a:ext>
              </a:extLst>
            </p:cNvPr>
            <p:cNvSpPr/>
            <p:nvPr/>
          </p:nvSpPr>
          <p:spPr>
            <a:xfrm flipH="1">
              <a:off x="4039660" y="3737240"/>
              <a:ext cx="6980552" cy="2470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253" tIns="44127" rIns="88253" bIns="44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  <a:endParaRPr lang="ar-SA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976" y="3265533"/>
            <a:ext cx="386162" cy="3657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50057" y="3349059"/>
            <a:ext cx="12393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prstClr val="white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Objectives:</a:t>
            </a:r>
          </a:p>
        </p:txBody>
      </p:sp>
    </p:spTree>
    <p:extLst>
      <p:ext uri="{BB962C8B-B14F-4D97-AF65-F5344CB8AC3E}">
        <p14:creationId xmlns:p14="http://schemas.microsoft.com/office/powerpoint/2010/main" val="184952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41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779336" y="69643"/>
            <a:ext cx="13794126" cy="119338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(…) Group Project Requirements</a:t>
            </a:r>
          </a:p>
        </p:txBody>
      </p:sp>
      <p:grpSp>
        <p:nvGrpSpPr>
          <p:cNvPr id="5" name="Group 4"/>
          <p:cNvGrpSpPr/>
          <p:nvPr/>
        </p:nvGrpSpPr>
        <p:grpSpPr>
          <a:xfrm rot="10800000">
            <a:off x="429420" y="1325097"/>
            <a:ext cx="10479584" cy="599026"/>
            <a:chOff x="3452436" y="1965112"/>
            <a:chExt cx="5393583" cy="890751"/>
          </a:xfrm>
        </p:grpSpPr>
        <p:sp>
          <p:nvSpPr>
            <p:cNvPr id="6" name="Rounded Rectangle 5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39425" y="1480563"/>
            <a:ext cx="10638016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Project Overview</a:t>
            </a:r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5" y="2093026"/>
            <a:ext cx="10479585" cy="703337"/>
            <a:chOff x="3452436" y="1965112"/>
            <a:chExt cx="5393583" cy="890751"/>
          </a:xfrm>
          <a:noFill/>
        </p:grpSpPr>
        <p:sp>
          <p:nvSpPr>
            <p:cNvPr id="15" name="Rounded Rectangle 14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 rot="10800000">
            <a:off x="429415" y="3066859"/>
            <a:ext cx="10479584" cy="599026"/>
            <a:chOff x="3452436" y="1965112"/>
            <a:chExt cx="5393583" cy="890751"/>
          </a:xfrm>
        </p:grpSpPr>
        <p:sp>
          <p:nvSpPr>
            <p:cNvPr id="24" name="Rounded Rectangle 23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539425" y="3207703"/>
            <a:ext cx="10638016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Groups Ideas </a:t>
            </a:r>
          </a:p>
        </p:txBody>
      </p:sp>
      <p:grpSp>
        <p:nvGrpSpPr>
          <p:cNvPr id="27" name="Group 26"/>
          <p:cNvGrpSpPr/>
          <p:nvPr/>
        </p:nvGrpSpPr>
        <p:grpSpPr>
          <a:xfrm rot="10800000">
            <a:off x="429413" y="3827986"/>
            <a:ext cx="10479585" cy="1739448"/>
            <a:chOff x="3452436" y="1965112"/>
            <a:chExt cx="5393583" cy="890751"/>
          </a:xfrm>
          <a:noFill/>
        </p:grpSpPr>
        <p:sp>
          <p:nvSpPr>
            <p:cNvPr id="28" name="Rounded Rectangle 27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94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12" y="139235"/>
            <a:ext cx="11147636" cy="1193380"/>
          </a:xfrm>
        </p:spPr>
        <p:txBody>
          <a:bodyPr/>
          <a:lstStyle/>
          <a:p>
            <a:r>
              <a:rPr lang="en-US" dirty="0"/>
              <a:t>Project name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4412" y="724073"/>
            <a:ext cx="8786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Team1:Bright Future</a:t>
            </a:r>
          </a:p>
        </p:txBody>
      </p:sp>
      <p:grpSp>
        <p:nvGrpSpPr>
          <p:cNvPr id="6" name="Group 5"/>
          <p:cNvGrpSpPr/>
          <p:nvPr/>
        </p:nvGrpSpPr>
        <p:grpSpPr>
          <a:xfrm rot="10800000">
            <a:off x="429420" y="1325097"/>
            <a:ext cx="10479584" cy="599026"/>
            <a:chOff x="3452436" y="1965112"/>
            <a:chExt cx="5393583" cy="890751"/>
          </a:xfrm>
        </p:grpSpPr>
        <p:sp>
          <p:nvSpPr>
            <p:cNvPr id="7" name="Rounded Rectangle 6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418213" y="1480563"/>
            <a:ext cx="10638016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Project Description:</a:t>
            </a:r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29413" y="2093025"/>
            <a:ext cx="10479585" cy="1463320"/>
            <a:chOff x="3452436" y="1965112"/>
            <a:chExt cx="5393583" cy="890751"/>
          </a:xfrm>
          <a:noFill/>
        </p:grpSpPr>
        <p:sp>
          <p:nvSpPr>
            <p:cNvPr id="11" name="Rounded Rectangle 10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429415" y="3674700"/>
            <a:ext cx="4546622" cy="599026"/>
            <a:chOff x="3452436" y="1965112"/>
            <a:chExt cx="5393583" cy="890751"/>
          </a:xfrm>
        </p:grpSpPr>
        <p:sp>
          <p:nvSpPr>
            <p:cNvPr id="15" name="Rounded Rectangle 14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756521" y="3804936"/>
            <a:ext cx="3665220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 Members</a:t>
            </a:r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407573" y="4333399"/>
            <a:ext cx="4568459" cy="1471977"/>
            <a:chOff x="3452436" y="1965112"/>
            <a:chExt cx="5393583" cy="890751"/>
          </a:xfrm>
          <a:noFill/>
        </p:grpSpPr>
        <p:sp>
          <p:nvSpPr>
            <p:cNvPr id="19" name="Rounded Rectangle 18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877" y="4172148"/>
            <a:ext cx="2161802" cy="11449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1" name="Rectangle 20"/>
          <p:cNvSpPr/>
          <p:nvPr/>
        </p:nvSpPr>
        <p:spPr>
          <a:xfrm>
            <a:off x="429421" y="2173342"/>
            <a:ext cx="10705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9421" y="442650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Abdullah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Mohammad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Ali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Ibrahim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Nawaf</a:t>
            </a:r>
            <a:endParaRPr lang="en-GB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8191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12" y="139235"/>
            <a:ext cx="11147636" cy="1193380"/>
          </a:xfrm>
        </p:spPr>
        <p:txBody>
          <a:bodyPr/>
          <a:lstStyle/>
          <a:p>
            <a:r>
              <a:rPr lang="en-US" dirty="0"/>
              <a:t>Project Pictures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4412" y="724073"/>
            <a:ext cx="8786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Team1: Bright Future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595190" y="1226337"/>
            <a:ext cx="2814083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Pictures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26688" y="581752"/>
            <a:ext cx="2973571" cy="789847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666" y="6037116"/>
            <a:ext cx="1233376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2" y="5892185"/>
            <a:ext cx="1300338" cy="65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2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26688" y="581752"/>
            <a:ext cx="2973571" cy="789847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666" y="6037116"/>
            <a:ext cx="1233376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2" y="5892185"/>
            <a:ext cx="1300338" cy="65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  </a:t>
            </a:r>
            <a:r>
              <a:rPr lang="ar-SA" dirty="0"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 |    </a:t>
            </a:r>
            <a:fld id="{9079F78B-7083-734C-A89B-42EBE544BB2A}" type="slidenum">
              <a:rPr lang="en-US" smtClean="0">
                <a:latin typeface="Univers Next Arabic" panose="020B0503030202020203" pitchFamily="34" charset="-78"/>
                <a:cs typeface="Univers Next Arabic" panose="020B0503030202020203" pitchFamily="34" charset="-78"/>
              </a:rPr>
              <a:t>7</a:t>
            </a:fld>
            <a:endParaRPr lang="en-US" dirty="0"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9" name="Rectangle 8"/>
          <p:cNvSpPr/>
          <p:nvPr/>
        </p:nvSpPr>
        <p:spPr>
          <a:xfrm flipH="1" flipV="1">
            <a:off x="962881" y="1246498"/>
            <a:ext cx="9934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en-US" sz="2400" b="1" dirty="0">
              <a:solidFill>
                <a:schemeClr val="bg1">
                  <a:lumMod val="50000"/>
                </a:schemeClr>
              </a:solidFill>
              <a:latin typeface="Univers Next Arabic" panose="020B0503030202020203" pitchFamily="34" charset="-78"/>
              <a:ea typeface="MS UI Gothic" panose="020B0600070205080204" pitchFamily="34" charset="-128"/>
              <a:cs typeface="Univers Next Arabic" panose="020B0503030202020203" pitchFamily="34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626980" y="3110396"/>
            <a:ext cx="4563129" cy="517748"/>
            <a:chOff x="2849887" y="2156251"/>
            <a:chExt cx="7150320" cy="1096524"/>
          </a:xfrm>
        </p:grpSpPr>
        <p:sp>
          <p:nvSpPr>
            <p:cNvPr id="13" name="Rounded Rectangle 12"/>
            <p:cNvSpPr/>
            <p:nvPr/>
          </p:nvSpPr>
          <p:spPr bwMode="auto">
            <a:xfrm flipH="1">
              <a:off x="2849887" y="2351049"/>
              <a:ext cx="7150320" cy="901726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75ED"/>
                </a:solidFill>
                <a:ea typeface="+mj-ea"/>
                <a:cs typeface="Univers Next Arabic" panose="020B0503030202020203" pitchFamily="34" charset="-7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flipH="1" flipV="1">
              <a:off x="3640142" y="2156251"/>
              <a:ext cx="4948159" cy="3863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Univers Next Arabic" panose="020B0503030202020203" pitchFamily="34" charset="-78"/>
                <a:ea typeface="MS UI Gothic" panose="020B0600070205080204" pitchFamily="34" charset="-128"/>
                <a:cs typeface="Univers Next Arabic" panose="020B0503030202020203" pitchFamily="34" charset="-78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4994787" y="5812072"/>
            <a:ext cx="1986116" cy="1045928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44696" y="155055"/>
            <a:ext cx="11147636" cy="1193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Univers Next Arabic" panose="020B0503030202020203" pitchFamily="34" charset="-78"/>
                <a:ea typeface="+mj-ea"/>
                <a:cs typeface="Univers Next Arabic" panose="020B0503030202020203" pitchFamily="34" charset="-78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endParaRPr lang="en-US" dirty="0">
              <a:solidFill>
                <a:srgbClr val="0474E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9978" y="3119586"/>
            <a:ext cx="10403825" cy="3175865"/>
          </a:xfrm>
          <a:prstGeom prst="rect">
            <a:avLst/>
          </a:prstGeom>
          <a:noFill/>
          <a:ln>
            <a:solidFill>
              <a:srgbClr val="A2957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6573863" y="3110396"/>
            <a:ext cx="0" cy="317586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837053" y="3112826"/>
            <a:ext cx="4563129" cy="517748"/>
            <a:chOff x="2849887" y="2156251"/>
            <a:chExt cx="7150320" cy="1096524"/>
          </a:xfrm>
        </p:grpSpPr>
        <p:sp>
          <p:nvSpPr>
            <p:cNvPr id="19" name="Rounded Rectangle 18"/>
            <p:cNvSpPr/>
            <p:nvPr/>
          </p:nvSpPr>
          <p:spPr bwMode="auto">
            <a:xfrm flipH="1">
              <a:off x="2849887" y="2351049"/>
              <a:ext cx="7150320" cy="901726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75ED"/>
                </a:solidFill>
                <a:ea typeface="+mj-ea"/>
                <a:cs typeface="Univers Next Arabic" panose="020B0503030202020203" pitchFamily="34" charset="-78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H="1" flipV="1">
              <a:off x="3640142" y="2156251"/>
              <a:ext cx="4948159" cy="3863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Univers Next Arabic" panose="020B0503030202020203" pitchFamily="34" charset="-78"/>
                <a:ea typeface="MS UI Gothic" panose="020B0600070205080204" pitchFamily="34" charset="-128"/>
                <a:cs typeface="Univers Next Arabic" panose="020B0503030202020203" pitchFamily="34" charset="-78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7998713" y="3221730"/>
            <a:ext cx="25250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Assignments Completed</a:t>
            </a: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4A9E9F9B-B6B1-4A08-BC04-292912C71D4A}"/>
              </a:ext>
            </a:extLst>
          </p:cNvPr>
          <p:cNvSpPr/>
          <p:nvPr/>
        </p:nvSpPr>
        <p:spPr>
          <a:xfrm flipH="1">
            <a:off x="1169977" y="2627531"/>
            <a:ext cx="10403826" cy="441401"/>
          </a:xfrm>
          <a:prstGeom prst="roundRect">
            <a:avLst>
              <a:gd name="adj" fmla="val 0"/>
            </a:avLst>
          </a:prstGeom>
          <a:solidFill>
            <a:srgbClr val="A29574"/>
          </a:solidFill>
          <a:ln>
            <a:solidFill>
              <a:srgbClr val="A29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§"/>
              <a:defRPr/>
            </a:pPr>
            <a:endParaRPr lang="ar-SA" sz="1544" b="1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88758" y="2680845"/>
            <a:ext cx="5584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Example of given Assignment and the overall evaluation:</a:t>
            </a:r>
          </a:p>
        </p:txBody>
      </p:sp>
      <p:sp>
        <p:nvSpPr>
          <p:cNvPr id="3" name="Rectangle 2"/>
          <p:cNvSpPr/>
          <p:nvPr/>
        </p:nvSpPr>
        <p:spPr>
          <a:xfrm>
            <a:off x="7885473" y="2692378"/>
            <a:ext cx="3225549" cy="338554"/>
          </a:xfrm>
          <a:prstGeom prst="rect">
            <a:avLst/>
          </a:prstGeom>
          <a:noFill/>
          <a:ln w="28575">
            <a:solidFill>
              <a:srgbClr val="0474EF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Average Student Score: 10/10 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169977" y="1149636"/>
            <a:ext cx="10403825" cy="1284051"/>
            <a:chOff x="2849887" y="2156251"/>
            <a:chExt cx="7150320" cy="1096524"/>
          </a:xfrm>
        </p:grpSpPr>
        <p:sp>
          <p:nvSpPr>
            <p:cNvPr id="34" name="Rounded Rectangle 33"/>
            <p:cNvSpPr/>
            <p:nvPr/>
          </p:nvSpPr>
          <p:spPr bwMode="auto">
            <a:xfrm flipH="1">
              <a:off x="2849887" y="2351049"/>
              <a:ext cx="7150320" cy="901726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75ED"/>
                </a:solidFill>
                <a:ea typeface="+mj-ea"/>
                <a:cs typeface="Univers Next Arabic" panose="020B0503030202020203" pitchFamily="34" charset="-78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flipH="1" flipV="1">
              <a:off x="3640142" y="2156251"/>
              <a:ext cx="4948159" cy="3863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Univers Next Arabic" panose="020B0503030202020203" pitchFamily="34" charset="-78"/>
                <a:ea typeface="MS UI Gothic" panose="020B0600070205080204" pitchFamily="34" charset="-128"/>
                <a:cs typeface="Univers Next Arabic" panose="020B0503030202020203" pitchFamily="34" charset="-78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1272056" y="1626722"/>
            <a:ext cx="103230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Assignment overview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graphicFrame>
        <p:nvGraphicFramePr>
          <p:cNvPr id="24" name="Chart 23"/>
          <p:cNvGraphicFramePr/>
          <p:nvPr/>
        </p:nvGraphicFramePr>
        <p:xfrm>
          <a:off x="1867782" y="3606272"/>
          <a:ext cx="4008276" cy="2609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Chart 27"/>
          <p:cNvGraphicFramePr/>
          <p:nvPr/>
        </p:nvGraphicFramePr>
        <p:xfrm>
          <a:off x="6706604" y="3606272"/>
          <a:ext cx="4888463" cy="2609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9" name="Chart 28"/>
          <p:cNvGraphicFramePr/>
          <p:nvPr/>
        </p:nvGraphicFramePr>
        <p:xfrm>
          <a:off x="1851962" y="3544060"/>
          <a:ext cx="4039916" cy="260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0" name="Chart 29"/>
          <p:cNvGraphicFramePr/>
          <p:nvPr/>
        </p:nvGraphicFramePr>
        <p:xfrm>
          <a:off x="1288758" y="3596540"/>
          <a:ext cx="5091740" cy="2759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3113748259"/>
              </p:ext>
            </p:extLst>
          </p:nvPr>
        </p:nvGraphicFramePr>
        <p:xfrm>
          <a:off x="6647647" y="3630188"/>
          <a:ext cx="4994246" cy="2685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524021" y="330621"/>
            <a:ext cx="11147636" cy="1193380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82429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100</Words>
  <Application>Microsoft Macintosh PowerPoint</Application>
  <PresentationFormat>Widescreen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MS UI Gothic</vt:lpstr>
      <vt:lpstr>Arial</vt:lpstr>
      <vt:lpstr>Calibri</vt:lpstr>
      <vt:lpstr>Calibri Light</vt:lpstr>
      <vt:lpstr>Univers Next Arabic</vt:lpstr>
      <vt:lpstr>Wingdings</vt:lpstr>
      <vt:lpstr>Office Theme</vt:lpstr>
      <vt:lpstr>Java</vt:lpstr>
      <vt:lpstr>(…) Group Project Requirements</vt:lpstr>
      <vt:lpstr>Project name </vt:lpstr>
      <vt:lpstr>Project Pictures </vt:lpstr>
      <vt:lpstr>In-Class Pictures</vt:lpstr>
      <vt:lpstr>Assignments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Black Belt Group Project Requirements</dc:title>
  <dc:creator>Abdulmajeed Alsahli</dc:creator>
  <cp:lastModifiedBy>Alotaibi, Bashaer Jamil S - SDSU Student</cp:lastModifiedBy>
  <cp:revision>6</cp:revision>
  <dcterms:created xsi:type="dcterms:W3CDTF">2020-02-23T06:26:29Z</dcterms:created>
  <dcterms:modified xsi:type="dcterms:W3CDTF">2020-03-04T07:36:32Z</dcterms:modified>
</cp:coreProperties>
</file>