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1" r:id="rId3"/>
    <p:sldId id="264" r:id="rId4"/>
    <p:sldId id="259" r:id="rId5"/>
    <p:sldId id="271" r:id="rId6"/>
    <p:sldId id="260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kknutson/SITE_BOOTCAMP_QA/tree/master/StudentWork/Talal/SpringBoot/ems" TargetMode="External"/><Relationship Id="rId2" Type="http://schemas.openxmlformats.org/officeDocument/2006/relationships/hyperlink" Target="https://github.com/mickknutson/SITE_BOOTCAMP_QA/tree/master/StudentWork/Mohammed/SpringBoot/em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mickknutson/SITE_BOOTCAMP_QA/tree/master/StudentWork/Abdullaht" TargetMode="External"/><Relationship Id="rId4" Type="http://schemas.openxmlformats.org/officeDocument/2006/relationships/hyperlink" Target="https://github.com/mickknutson/SITE_BOOTCAMP_QA/tree/master/StudentWork/Yahy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725526"/>
          </a:xfrm>
        </p:spPr>
        <p:txBody>
          <a:bodyPr/>
          <a:lstStyle/>
          <a:p>
            <a:r>
              <a:rPr lang="en-US" dirty="0"/>
              <a:t>Employee Management System (EMS)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TEAM: QAFORCE</a:t>
            </a:r>
          </a:p>
        </p:txBody>
      </p:sp>
      <p:sp>
        <p:nvSpPr>
          <p:cNvPr id="8" name="Rectangle 7"/>
          <p:cNvSpPr/>
          <p:nvPr/>
        </p:nvSpPr>
        <p:spPr>
          <a:xfrm rot="10800000" flipH="1" flipV="1">
            <a:off x="930159" y="1485115"/>
            <a:ext cx="9614137" cy="3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Sakkal Majalla" panose="020000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Description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b="1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4897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EMS Project has the following features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Employee, Update , Delete , Read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Talal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Yahya</a:t>
            </a:r>
          </a:p>
          <a:p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87103-37E5-48A5-ADA9-F88ECA3E654F}"/>
              </a:ext>
            </a:extLst>
          </p:cNvPr>
          <p:cNvSpPr txBox="1"/>
          <p:nvPr/>
        </p:nvSpPr>
        <p:spPr>
          <a:xfrm>
            <a:off x="5754757" y="1368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60C0A63-739D-4F82-9E0F-2A2240B9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65" y="3866926"/>
            <a:ext cx="205881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B7C5-24A3-461D-A81E-9352BB11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Sample Source Code Screenshot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7A94C3-AD26-4D5B-9A7B-E31BCF5F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5" y="1407560"/>
            <a:ext cx="9113177" cy="43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746D-A5B9-484F-9990-6972A9A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Sample Source Code Screenshot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A8138F-A7C9-4F23-AD6D-2689E1A8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11" y="1243173"/>
            <a:ext cx="9251178" cy="45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9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B0EF-A4B9-4760-B7DA-741D725C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Sample Source Code Screenshot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FA6508-C5DA-464F-A5BC-1526BFD3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13" y="1118926"/>
            <a:ext cx="9472773" cy="46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B9F5-9772-4D54-ABAE-40B99A1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1" y="1787703"/>
            <a:ext cx="11147636" cy="3904180"/>
          </a:xfrm>
        </p:spPr>
        <p:txBody>
          <a:bodyPr>
            <a:normAutofit fontScale="90000"/>
          </a:bodyPr>
          <a:lstStyle/>
          <a:p>
            <a:r>
              <a:rPr lang="en-GB" dirty="0"/>
              <a:t>Source Code</a:t>
            </a:r>
            <a:br>
              <a:rPr lang="en-GB" dirty="0"/>
            </a:br>
            <a:br>
              <a:rPr lang="en-GB" dirty="0"/>
            </a:br>
            <a:r>
              <a:rPr lang="en-GB" sz="2200" dirty="0">
                <a:hlinkClick r:id="rId2"/>
              </a:rPr>
              <a:t>https://github.com/mickknutson/SITE_BOOTCAMP_QA/tree/master/StudentWork/Mohammed/SpringBoot/ems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>
                <a:hlinkClick r:id="rId3"/>
              </a:rPr>
              <a:t>https://github.com/mickknutson/SITE_BOOTCAMP_QA/tree/master/StudentWork/Talal/SpringBoot/ems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>
                <a:hlinkClick r:id="rId4"/>
              </a:rPr>
              <a:t>https://github.com/mickknutson/SITE_BOOTCAMP_QA/tree/master/StudentWork/Yahya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>
                <a:hlinkClick r:id="rId5"/>
              </a:rPr>
              <a:t>https://github.com/mickknutson/SITE_BOOTCAMP_QA/tree/master/StudentWork/Abdullaht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05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F83B-668A-4DA1-A344-5E1074A1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82" y="2570388"/>
            <a:ext cx="11147636" cy="1193380"/>
          </a:xfrm>
        </p:spPr>
        <p:txBody>
          <a:bodyPr/>
          <a:lstStyle/>
          <a:p>
            <a:r>
              <a:rPr lang="en-GB" dirty="0"/>
              <a:t>			Thank you all……………….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4780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– Introduction 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8143" y="1572710"/>
            <a:ext cx="10773820" cy="3937081"/>
            <a:chOff x="4029817" y="3017847"/>
            <a:chExt cx="6990395" cy="3247684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29817" y="3794631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90"/>
                </a:spcBef>
                <a:spcAft>
                  <a:spcPts val="290"/>
                </a:spcAft>
                <a:defRPr/>
              </a:pPr>
              <a:endParaRPr lang="en-US" sz="36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spcBef>
                  <a:spcPts val="290"/>
                </a:spcBef>
                <a:spcAft>
                  <a:spcPts val="290"/>
                </a:spcAft>
                <a:defRPr/>
              </a:pPr>
              <a:r>
                <a:rPr lang="en-US" sz="36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3600" b="1" dirty="0">
                  <a:solidFill>
                    <a:prstClr val="white">
                      <a:lumMod val="50000"/>
                    </a:prstClr>
                  </a:solidFill>
                  <a:cs typeface="Univers Next Arabic" panose="020B0503030202020203" pitchFamily="34" charset="-78"/>
                </a:rPr>
                <a:t>EMPLOYEE MANAGEMENT SYSTEM</a:t>
              </a:r>
            </a:p>
            <a:p>
              <a:pPr algn="ctr">
                <a:spcBef>
                  <a:spcPts val="290"/>
                </a:spcBef>
                <a:spcAft>
                  <a:spcPts val="290"/>
                </a:spcAft>
                <a:defRPr/>
              </a:pPr>
              <a:r>
                <a:rPr lang="en-US" sz="2800" b="1" dirty="0">
                  <a:solidFill>
                    <a:prstClr val="white">
                      <a:lumMod val="50000"/>
                    </a:prstClr>
                  </a:solidFill>
                  <a:cs typeface="Univers Next Arabic" panose="020B0503030202020203" pitchFamily="34" charset="-78"/>
                </a:rPr>
                <a:t>using Spring Boot and Rest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endParaRPr lang="en-US" sz="2800" b="1" dirty="0">
                <a:solidFill>
                  <a:prstClr val="white">
                    <a:lumMod val="50000"/>
                  </a:prstClr>
                </a:solidFill>
                <a:cs typeface="Univers Next Arabic" panose="020B0503030202020203" pitchFamily="34" charset="-78"/>
              </a:endParaRP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endParaRPr lang="en-US" sz="1600" dirty="0">
                <a:solidFill>
                  <a:prstClr val="white">
                    <a:lumMod val="50000"/>
                  </a:prstClr>
                </a:solidFill>
                <a:cs typeface="Univers Next Arabic" panose="020B0503030202020203" pitchFamily="34" charset="-78"/>
              </a:endParaRPr>
            </a:p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cs typeface="Univers Next Arabic" panose="020B0503030202020203" pitchFamily="34" charset="-78"/>
                </a:rPr>
                <a:t> </a:t>
              </a:r>
              <a:endPara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4580" y="1640332"/>
            <a:ext cx="15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– Environment 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H2 database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Html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CSS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Windows and Mac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2400" dirty="0">
                  <a:solidFill>
                    <a:prstClr val="white">
                      <a:lumMod val="50000"/>
                    </a:prstClr>
                  </a:solidFill>
                </a:rPr>
                <a:t>Chrome Browser</a:t>
              </a:r>
            </a:p>
            <a:p>
              <a:pPr algn="just">
                <a:spcBef>
                  <a:spcPts val="290"/>
                </a:spcBef>
                <a:spcAft>
                  <a:spcPts val="290"/>
                </a:spcAft>
                <a:defRPr/>
              </a:pPr>
              <a:endParaRPr lang="en-US" sz="14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6946" y="1640332"/>
            <a:ext cx="1688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Environment: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D862B-4548-4FDE-B127-37D847C6B7B4}"/>
              </a:ext>
            </a:extLst>
          </p:cNvPr>
          <p:cNvSpPr txBox="1"/>
          <p:nvPr/>
        </p:nvSpPr>
        <p:spPr>
          <a:xfrm>
            <a:off x="5744816" y="3508513"/>
            <a:ext cx="2643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216954"/>
          </a:xfrm>
        </p:spPr>
        <p:txBody>
          <a:bodyPr/>
          <a:lstStyle/>
          <a:p>
            <a:r>
              <a:rPr lang="en-US" dirty="0"/>
              <a:t>Project Data Access Layer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TEAM: QAFORCE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E75FF-1A03-4C44-8B28-3BE0D6455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31" y="1515352"/>
            <a:ext cx="8568026" cy="38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C3AC-906B-49ED-962D-4594851C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3-Tiers Architecture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4CE982CD-D223-47F5-BA4E-7EE3D042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" y="893851"/>
            <a:ext cx="10812053" cy="5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9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Output Screenshot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322B7B-8EFB-4835-B226-A0CE86F42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" y="955497"/>
            <a:ext cx="10781231" cy="49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2DDA-04F4-48A1-A3B3-9E0CFB59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Output Screenshot</a:t>
            </a:r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4F0F35-A868-4E9A-BF6E-19C885D4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3" y="1109608"/>
            <a:ext cx="11274390" cy="4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100D-6903-4812-9BCB-D64D02DF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1" y="330621"/>
            <a:ext cx="11147636" cy="1559824"/>
          </a:xfrm>
        </p:spPr>
        <p:txBody>
          <a:bodyPr/>
          <a:lstStyle/>
          <a:p>
            <a:r>
              <a:rPr lang="en-US" dirty="0"/>
              <a:t>Project Pictures – Output Screenshot</a:t>
            </a:r>
            <a:endParaRPr lang="en-GB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0B9CD-D6C1-4420-8DC4-4F067698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" y="1047964"/>
            <a:ext cx="10750409" cy="4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6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3684-CE16-4F9D-819B-6A24963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Pictures – Output Screenshot</a:t>
            </a:r>
            <a:endParaRPr lang="en-GB" dirty="0"/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D368C9E-A4C6-4E97-B804-D5171135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2"/>
            <a:ext cx="12192000" cy="38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233</Words>
  <Application>Microsoft Office PowerPoint</Application>
  <PresentationFormat>Widescreen</PresentationFormat>
  <Paragraphs>48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UI Gothic</vt:lpstr>
      <vt:lpstr>Arial</vt:lpstr>
      <vt:lpstr>Calibri</vt:lpstr>
      <vt:lpstr>Calibri Light</vt:lpstr>
      <vt:lpstr>Tahoma</vt:lpstr>
      <vt:lpstr>Times New Roman</vt:lpstr>
      <vt:lpstr>Univers Next Arabic</vt:lpstr>
      <vt:lpstr>Wingdings</vt:lpstr>
      <vt:lpstr>Office Theme</vt:lpstr>
      <vt:lpstr>Employee Management System (EMS)</vt:lpstr>
      <vt:lpstr>Project – Introduction </vt:lpstr>
      <vt:lpstr>Project – Environment </vt:lpstr>
      <vt:lpstr>Project Data Access Layer  </vt:lpstr>
      <vt:lpstr>3-Tiers Architecture</vt:lpstr>
      <vt:lpstr>Project Pictures – Output Screenshot</vt:lpstr>
      <vt:lpstr>Project Pictures – Output Screenshot</vt:lpstr>
      <vt:lpstr>Project Pictures – Output Screenshot</vt:lpstr>
      <vt:lpstr>Project Pictures – Output Screenshot</vt:lpstr>
      <vt:lpstr>Project Pictures – Sample Source Code Screenshot</vt:lpstr>
      <vt:lpstr>Project Pictures – Sample Source Code Screenshot</vt:lpstr>
      <vt:lpstr>Project Pictures – Sample Source Code Screenshot</vt:lpstr>
      <vt:lpstr>Source Code  https://github.com/mickknutson/SITE_BOOTCAMP_QA/tree/master/StudentWork/Mohammed/SpringBoot/ems  https://github.com/mickknutson/SITE_BOOTCAMP_QA/tree/master/StudentWork/Talal/SpringBoot/ems  https://github.com/mickknutson/SITE_BOOTCAMP_QA/tree/master/StudentWork/Yahya  https://github.com/mickknutson/SITE_BOOTCAMP_QA/tree/master/StudentWork/Abdullaht  </vt:lpstr>
      <vt:lpstr>   Thank you all……………….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Abdullah T</cp:lastModifiedBy>
  <cp:revision>32</cp:revision>
  <dcterms:created xsi:type="dcterms:W3CDTF">2020-02-23T06:26:29Z</dcterms:created>
  <dcterms:modified xsi:type="dcterms:W3CDTF">2020-03-12T09:26:14Z</dcterms:modified>
</cp:coreProperties>
</file>