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1245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021" y="5988379"/>
            <a:ext cx="1264072" cy="462599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524021" y="330621"/>
            <a:ext cx="11147636" cy="1193380"/>
          </a:xfrm>
          <a:prstGeom prst="rect">
            <a:avLst/>
          </a:prstGeom>
        </p:spPr>
        <p:txBody>
          <a:bodyPr anchor="t"/>
          <a:lstStyle>
            <a:lvl1pPr>
              <a:defRPr sz="3600"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13036" y="6095527"/>
            <a:ext cx="258622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209402" y="315006"/>
            <a:ext cx="11147636" cy="70603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dirty="0"/>
              <a:t>Employees Management System</a:t>
            </a:r>
          </a:p>
        </p:txBody>
      </p:sp>
      <p:sp>
        <p:nvSpPr>
          <p:cNvPr id="104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5" name="Rectangle 3"/>
          <p:cNvSpPr txBox="1"/>
          <p:nvPr/>
        </p:nvSpPr>
        <p:spPr>
          <a:xfrm>
            <a:off x="2795675" y="2093651"/>
            <a:ext cx="8694599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rPr lang="en-US" dirty="0" err="1" smtClean="0"/>
              <a:t>Bug</a:t>
            </a:r>
            <a:r>
              <a:rPr dirty="0" err="1" smtClean="0"/>
              <a:t>Hunters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113" name="Rectangle 22"/>
          <p:cNvSpPr txBox="1"/>
          <p:nvPr/>
        </p:nvSpPr>
        <p:spPr>
          <a:xfrm>
            <a:off x="2691802" y="2482008"/>
            <a:ext cx="6004562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rPr dirty="0"/>
              <a:t>Haifa</a:t>
            </a:r>
          </a:p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rPr dirty="0" err="1"/>
              <a:t>Hisham</a:t>
            </a:r>
            <a:endParaRPr dirty="0"/>
          </a:p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rPr dirty="0"/>
              <a:t>Nada</a:t>
            </a:r>
          </a:p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rPr dirty="0"/>
              <a:t>Sara</a:t>
            </a:r>
          </a:p>
        </p:txBody>
      </p:sp>
      <p:pic>
        <p:nvPicPr>
          <p:cNvPr id="115" name="BUG HUNTERS.png" descr="BUG HUN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0173" y="1409397"/>
            <a:ext cx="2399930" cy="2995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194412" y="139234"/>
            <a:ext cx="11147636" cy="1193383"/>
          </a:xfrm>
          <a:prstGeom prst="rect">
            <a:avLst/>
          </a:prstGeom>
        </p:spPr>
        <p:txBody>
          <a:bodyPr/>
          <a:lstStyle/>
          <a:p>
            <a:r>
              <a:t>Employees Management System</a:t>
            </a:r>
          </a:p>
        </p:txBody>
      </p:sp>
      <p:sp>
        <p:nvSpPr>
          <p:cNvPr id="104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5" name="Rectangle 3"/>
          <p:cNvSpPr txBox="1"/>
          <p:nvPr/>
        </p:nvSpPr>
        <p:spPr>
          <a:xfrm>
            <a:off x="240131" y="724074"/>
            <a:ext cx="8694599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rPr dirty="0" err="1"/>
              <a:t>Team:Bug</a:t>
            </a:r>
            <a:r>
              <a:rPr dirty="0"/>
              <a:t> Hunters</a:t>
            </a:r>
          </a:p>
        </p:txBody>
      </p:sp>
      <p:sp>
        <p:nvSpPr>
          <p:cNvPr id="106" name="Rounded Rectangle 6"/>
          <p:cNvSpPr/>
          <p:nvPr/>
        </p:nvSpPr>
        <p:spPr>
          <a:xfrm rot="10800000" flipH="1">
            <a:off x="407571" y="1412935"/>
            <a:ext cx="10479586" cy="599028"/>
          </a:xfrm>
          <a:prstGeom prst="roundRect">
            <a:avLst>
              <a:gd name="adj" fmla="val 10251"/>
            </a:avLst>
          </a:prstGeom>
          <a:solidFill>
            <a:srgbClr val="FFFFFF"/>
          </a:solidFill>
          <a:ln w="12700">
            <a:solidFill>
              <a:srgbClr val="A29574"/>
            </a:solidFill>
          </a:ln>
        </p:spPr>
        <p:txBody>
          <a:bodyPr lIns="45718" tIns="45718" rIns="45718" bIns="45718" anchor="ctr"/>
          <a:lstStyle/>
          <a:p>
            <a:pPr>
              <a:defRPr sz="1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7" name="Rectangle 8"/>
          <p:cNvSpPr txBox="1"/>
          <p:nvPr/>
        </p:nvSpPr>
        <p:spPr>
          <a:xfrm>
            <a:off x="494942" y="1448708"/>
            <a:ext cx="1054657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spcBef>
                <a:spcPts val="200"/>
              </a:spcBef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rPr dirty="0"/>
              <a:t>Project Description:</a:t>
            </a:r>
          </a:p>
        </p:txBody>
      </p:sp>
      <p:sp>
        <p:nvSpPr>
          <p:cNvPr id="108" name="Rounded Rectangle 10"/>
          <p:cNvSpPr/>
          <p:nvPr/>
        </p:nvSpPr>
        <p:spPr>
          <a:xfrm rot="10800000" flipH="1">
            <a:off x="429412" y="2093023"/>
            <a:ext cx="10479587" cy="1463322"/>
          </a:xfrm>
          <a:prstGeom prst="roundRect">
            <a:avLst>
              <a:gd name="adj" fmla="val 10251"/>
            </a:avLst>
          </a:prstGeom>
          <a:ln w="12700">
            <a:solidFill>
              <a:srgbClr val="A29574"/>
            </a:solidFill>
          </a:ln>
        </p:spPr>
        <p:txBody>
          <a:bodyPr lIns="45718" tIns="45718" rIns="45718" bIns="45718" anchor="ctr"/>
          <a:lstStyle/>
          <a:p>
            <a:pPr>
              <a:defRPr sz="1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9" name="Rounded Rectangle 14"/>
          <p:cNvSpPr/>
          <p:nvPr/>
        </p:nvSpPr>
        <p:spPr>
          <a:xfrm rot="10800000" flipH="1">
            <a:off x="429414" y="3674700"/>
            <a:ext cx="4546625" cy="599028"/>
          </a:xfrm>
          <a:prstGeom prst="roundRect">
            <a:avLst>
              <a:gd name="adj" fmla="val 10251"/>
            </a:avLst>
          </a:prstGeom>
          <a:solidFill>
            <a:srgbClr val="FFFFFF"/>
          </a:solidFill>
          <a:ln w="12700">
            <a:solidFill>
              <a:srgbClr val="A29574"/>
            </a:solidFill>
          </a:ln>
        </p:spPr>
        <p:txBody>
          <a:bodyPr lIns="45718" tIns="45718" rIns="45718" bIns="45718" anchor="ctr"/>
          <a:lstStyle/>
          <a:p>
            <a:pPr>
              <a:defRPr sz="1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0" name="Rectangle 16"/>
          <p:cNvSpPr txBox="1"/>
          <p:nvPr/>
        </p:nvSpPr>
        <p:spPr>
          <a:xfrm>
            <a:off x="802241" y="3804936"/>
            <a:ext cx="357378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200"/>
              </a:spcBef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t>Team Members</a:t>
            </a:r>
          </a:p>
        </p:txBody>
      </p:sp>
      <p:sp>
        <p:nvSpPr>
          <p:cNvPr id="111" name="Rounded Rectangle 18"/>
          <p:cNvSpPr/>
          <p:nvPr/>
        </p:nvSpPr>
        <p:spPr>
          <a:xfrm rot="10800000" flipH="1">
            <a:off x="407572" y="4333399"/>
            <a:ext cx="4568461" cy="1471979"/>
          </a:xfrm>
          <a:prstGeom prst="roundRect">
            <a:avLst>
              <a:gd name="adj" fmla="val 10251"/>
            </a:avLst>
          </a:prstGeom>
          <a:ln w="12700">
            <a:solidFill>
              <a:srgbClr val="A29574"/>
            </a:solidFill>
          </a:ln>
        </p:spPr>
        <p:txBody>
          <a:bodyPr lIns="45718" tIns="45718" rIns="45718" bIns="45718" anchor="ctr"/>
          <a:lstStyle/>
          <a:p>
            <a:pPr>
              <a:defRPr sz="1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2" name="Rectangle 20"/>
          <p:cNvSpPr txBox="1"/>
          <p:nvPr/>
        </p:nvSpPr>
        <p:spPr>
          <a:xfrm>
            <a:off x="475140" y="2173341"/>
            <a:ext cx="11147637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endParaRPr/>
          </a:p>
          <a:p>
            <a:pPr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 </a:t>
            </a:r>
          </a:p>
        </p:txBody>
      </p:sp>
      <p:sp>
        <p:nvSpPr>
          <p:cNvPr id="113" name="Rectangle 22"/>
          <p:cNvSpPr txBox="1"/>
          <p:nvPr/>
        </p:nvSpPr>
        <p:spPr>
          <a:xfrm>
            <a:off x="475139" y="4426500"/>
            <a:ext cx="6004562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Haifa</a:t>
            </a:r>
          </a:p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Hisham</a:t>
            </a:r>
          </a:p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Nada</a:t>
            </a:r>
          </a:p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Sara</a:t>
            </a:r>
          </a:p>
        </p:txBody>
      </p:sp>
      <p:sp>
        <p:nvSpPr>
          <p:cNvPr id="114" name="A full-stack Web Application Demonstrating The CRUD operations through a frontend interface or RESTful apis , Its Built Using the 3-Tired Architecture Technology.…"/>
          <p:cNvSpPr txBox="1"/>
          <p:nvPr/>
        </p:nvSpPr>
        <p:spPr>
          <a:xfrm>
            <a:off x="508835" y="2123484"/>
            <a:ext cx="10097404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A full-stack Web Application Demonstrating The CRUD operations through a frontend interface or RESTful apis , Its Built Using the 3-Tired Architecture Technology.</a:t>
            </a:r>
          </a:p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Front-End : Html - Vanilla Javascript - Css</a:t>
            </a:r>
          </a:p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Backend : SpringBoot(Java).</a:t>
            </a:r>
          </a:p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Data : MySql.</a:t>
            </a:r>
          </a:p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Other Technologies included : Maven , JPA</a:t>
            </a:r>
          </a:p>
        </p:txBody>
      </p:sp>
      <p:pic>
        <p:nvPicPr>
          <p:cNvPr id="115" name="BUG HUNTERS.png" descr="BUG HUN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0862" y="3380574"/>
            <a:ext cx="2399930" cy="29958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808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379074" y="292050"/>
            <a:ext cx="11147636" cy="119338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Project - Objectives</a:t>
            </a:r>
          </a:p>
        </p:txBody>
      </p:sp>
      <p:grpSp>
        <p:nvGrpSpPr>
          <p:cNvPr id="123" name="Group 16"/>
          <p:cNvGrpSpPr/>
          <p:nvPr/>
        </p:nvGrpSpPr>
        <p:grpSpPr>
          <a:xfrm>
            <a:off x="503314" y="1572707"/>
            <a:ext cx="10758657" cy="3817909"/>
            <a:chOff x="0" y="-2"/>
            <a:chExt cx="10758656" cy="3817908"/>
          </a:xfrm>
        </p:grpSpPr>
        <p:sp>
          <p:nvSpPr>
            <p:cNvPr id="119" name="Rounded Rectangle 4"/>
            <p:cNvSpPr/>
            <p:nvPr/>
          </p:nvSpPr>
          <p:spPr>
            <a:xfrm flipH="1">
              <a:off x="0" y="-2"/>
              <a:ext cx="10758652" cy="735223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 w="12700" cap="flat">
              <a:solidFill>
                <a:srgbClr val="A2957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Rectangle 18"/>
            <p:cNvGrpSpPr/>
            <p:nvPr/>
          </p:nvGrpSpPr>
          <p:grpSpPr>
            <a:xfrm>
              <a:off x="0" y="822495"/>
              <a:ext cx="10758656" cy="2995411"/>
              <a:chOff x="0" y="-49605"/>
              <a:chExt cx="10758655" cy="2995410"/>
            </a:xfrm>
          </p:grpSpPr>
          <p:sp>
            <p:nvSpPr>
              <p:cNvPr id="120" name="Rectangle"/>
              <p:cNvSpPr/>
              <p:nvPr/>
            </p:nvSpPr>
            <p:spPr>
              <a:xfrm flipH="1">
                <a:off x="0" y="-49605"/>
                <a:ext cx="10758655" cy="2995410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solidFill>
                  <a:srgbClr val="A2957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just">
                  <a:spcBef>
                    <a:spcPts val="200"/>
                  </a:spcBef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endParaRPr/>
              </a:p>
            </p:txBody>
          </p:sp>
          <p:sp>
            <p:nvSpPr>
              <p:cNvPr id="121" name="……"/>
              <p:cNvSpPr txBox="1"/>
              <p:nvPr/>
            </p:nvSpPr>
            <p:spPr>
              <a:xfrm>
                <a:off x="44125" y="908418"/>
                <a:ext cx="10670402" cy="1178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4127" tIns="44127" rIns="44127" bIns="44127" numCol="1" anchor="ctr">
                <a:spAutoFit/>
              </a:bodyPr>
              <a:lstStyle/>
              <a:p>
                <a:pPr marL="285750" indent="-285750" algn="just">
                  <a:spcBef>
                    <a:spcPts val="200"/>
                  </a:spcBef>
                  <a:buSzPct val="100000"/>
                  <a:buFont typeface="Calibri"/>
                  <a:buChar char="✓"/>
                  <a:defRPr sz="1600">
                    <a:solidFill>
                      <a:srgbClr val="808080"/>
                    </a:solidFill>
                  </a:defRPr>
                </a:pPr>
                <a:r>
                  <a:rPr dirty="0"/>
                  <a:t> </a:t>
                </a:r>
                <a:r>
                  <a:rPr dirty="0">
                    <a:latin typeface="Univers Next Arabic"/>
                    <a:ea typeface="Univers Next Arabic"/>
                    <a:cs typeface="Univers Next Arabic"/>
                    <a:sym typeface="Univers Next Arabic"/>
                  </a:rPr>
                  <a:t>…</a:t>
                </a:r>
                <a:endParaRPr dirty="0"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rPr dirty="0"/>
                  <a:t>…</a:t>
                </a:r>
                <a:endParaRPr dirty="0"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rPr dirty="0"/>
                  <a:t>…</a:t>
                </a:r>
                <a:endParaRPr dirty="0"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rPr dirty="0"/>
                  <a:t>…</a:t>
                </a:r>
              </a:p>
            </p:txBody>
          </p:sp>
        </p:grpSp>
      </p:grpSp>
      <p:pic>
        <p:nvPicPr>
          <p:cNvPr id="124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0867" y="1556806"/>
            <a:ext cx="386164" cy="36576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 20"/>
          <p:cNvSpPr txBox="1"/>
          <p:nvPr/>
        </p:nvSpPr>
        <p:spPr>
          <a:xfrm>
            <a:off x="617990" y="1640333"/>
            <a:ext cx="119961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600" b="1">
                <a:solidFill>
                  <a:srgbClr val="FFFFF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t>Objectives:</a:t>
            </a:r>
          </a:p>
        </p:txBody>
      </p:sp>
      <p:sp>
        <p:nvSpPr>
          <p:cNvPr id="13" name="Rectangle 3"/>
          <p:cNvSpPr txBox="1"/>
          <p:nvPr/>
        </p:nvSpPr>
        <p:spPr>
          <a:xfrm>
            <a:off x="379074" y="888741"/>
            <a:ext cx="8694599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rPr dirty="0" err="1"/>
              <a:t>Team:Bug</a:t>
            </a:r>
            <a:r>
              <a:rPr dirty="0"/>
              <a:t> Hunters</a:t>
            </a:r>
          </a:p>
        </p:txBody>
      </p:sp>
      <p:pic>
        <p:nvPicPr>
          <p:cNvPr id="14" name="BUG HUNTERS.png" descr="BUG HUNTER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8213" y="-93312"/>
            <a:ext cx="1229744" cy="1535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379074" y="292050"/>
            <a:ext cx="11147636" cy="119338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rPr dirty="0"/>
              <a:t>Project - Outcomes</a:t>
            </a:r>
          </a:p>
        </p:txBody>
      </p:sp>
      <p:grpSp>
        <p:nvGrpSpPr>
          <p:cNvPr id="133" name="Group 16"/>
          <p:cNvGrpSpPr/>
          <p:nvPr/>
        </p:nvGrpSpPr>
        <p:grpSpPr>
          <a:xfrm>
            <a:off x="503314" y="1572708"/>
            <a:ext cx="10758654" cy="3867511"/>
            <a:chOff x="0" y="-1"/>
            <a:chExt cx="10758653" cy="3867510"/>
          </a:xfrm>
        </p:grpSpPr>
        <p:sp>
          <p:nvSpPr>
            <p:cNvPr id="129" name="Rounded Rectangle 4"/>
            <p:cNvSpPr/>
            <p:nvPr/>
          </p:nvSpPr>
          <p:spPr>
            <a:xfrm flipH="1">
              <a:off x="0" y="-2"/>
              <a:ext cx="10758652" cy="735223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 w="12700" cap="flat">
              <a:solidFill>
                <a:srgbClr val="A2957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32" name="Rectangle 18"/>
            <p:cNvGrpSpPr/>
            <p:nvPr/>
          </p:nvGrpSpPr>
          <p:grpSpPr>
            <a:xfrm>
              <a:off x="0" y="872100"/>
              <a:ext cx="10758654" cy="2995410"/>
              <a:chOff x="0" y="0"/>
              <a:chExt cx="10758653" cy="2995409"/>
            </a:xfrm>
          </p:grpSpPr>
          <p:sp>
            <p:nvSpPr>
              <p:cNvPr id="130" name="Rectangle"/>
              <p:cNvSpPr/>
              <p:nvPr/>
            </p:nvSpPr>
            <p:spPr>
              <a:xfrm flipH="1">
                <a:off x="-1" y="0"/>
                <a:ext cx="10758655" cy="2995410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solidFill>
                  <a:srgbClr val="A2957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just">
                  <a:spcBef>
                    <a:spcPts val="200"/>
                  </a:spcBef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endParaRPr/>
              </a:p>
            </p:txBody>
          </p:sp>
          <p:sp>
            <p:nvSpPr>
              <p:cNvPr id="131" name="……"/>
              <p:cNvSpPr txBox="1"/>
              <p:nvPr/>
            </p:nvSpPr>
            <p:spPr>
              <a:xfrm>
                <a:off x="44125" y="908418"/>
                <a:ext cx="10670402" cy="1178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4127" tIns="44127" rIns="44127" bIns="44127" numCol="1" anchor="ctr">
                <a:spAutoFit/>
              </a:bodyPr>
              <a:lstStyle/>
              <a:p>
                <a:pPr marL="285750" indent="-285750" algn="just">
                  <a:spcBef>
                    <a:spcPts val="200"/>
                  </a:spcBef>
                  <a:buSzPct val="100000"/>
                  <a:buFont typeface="Calibri"/>
                  <a:buChar char="✓"/>
                  <a:defRPr sz="1600">
                    <a:solidFill>
                      <a:srgbClr val="808080"/>
                    </a:solidFill>
                  </a:defRPr>
                </a:pPr>
                <a:r>
                  <a:t> </a:t>
                </a:r>
                <a:r>
                  <a:rPr>
                    <a:latin typeface="Univers Next Arabic"/>
                    <a:ea typeface="Univers Next Arabic"/>
                    <a:cs typeface="Univers Next Arabic"/>
                    <a:sym typeface="Univers Next Arabic"/>
                  </a:rPr>
                  <a:t>…</a:t>
                </a:r>
                <a:endParaRPr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t>…</a:t>
                </a:r>
                <a:endParaRPr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t>…</a:t>
                </a:r>
                <a:endParaRPr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t>…</a:t>
                </a:r>
              </a:p>
            </p:txBody>
          </p:sp>
        </p:grpSp>
      </p:grpSp>
      <p:pic>
        <p:nvPicPr>
          <p:cNvPr id="134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0867" y="1556806"/>
            <a:ext cx="386164" cy="36576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 20"/>
          <p:cNvSpPr txBox="1"/>
          <p:nvPr/>
        </p:nvSpPr>
        <p:spPr>
          <a:xfrm>
            <a:off x="605942" y="1640333"/>
            <a:ext cx="1165482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600" b="1">
                <a:solidFill>
                  <a:srgbClr val="FFFFF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t>Outcomes:</a:t>
            </a:r>
          </a:p>
        </p:txBody>
      </p:sp>
      <p:sp>
        <p:nvSpPr>
          <p:cNvPr id="11" name="Rectangle 3"/>
          <p:cNvSpPr txBox="1"/>
          <p:nvPr/>
        </p:nvSpPr>
        <p:spPr>
          <a:xfrm>
            <a:off x="379074" y="888741"/>
            <a:ext cx="8694599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rPr dirty="0" err="1"/>
              <a:t>Team:Bug</a:t>
            </a:r>
            <a:r>
              <a:rPr dirty="0"/>
              <a:t> Hunters</a:t>
            </a:r>
          </a:p>
        </p:txBody>
      </p:sp>
      <p:pic>
        <p:nvPicPr>
          <p:cNvPr id="12" name="BUG HUNTERS.png" descr="BUG HUNTER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8213" y="-93312"/>
            <a:ext cx="1229744" cy="1535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0" name="Rectangle 8"/>
          <p:cNvSpPr/>
          <p:nvPr/>
        </p:nvSpPr>
        <p:spPr>
          <a:xfrm>
            <a:off x="7595189" y="1226335"/>
            <a:ext cx="2814085" cy="691119"/>
          </a:xfrm>
          <a:prstGeom prst="rect">
            <a:avLst/>
          </a:prstGeom>
          <a:solidFill>
            <a:srgbClr val="F1F2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9074" y="292050"/>
            <a:ext cx="11147636" cy="119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 smtClean="0"/>
              <a:t>Project - </a:t>
            </a:r>
            <a:r>
              <a:rPr lang="en-US" dirty="0"/>
              <a:t>Project Pictures</a:t>
            </a:r>
          </a:p>
        </p:txBody>
      </p:sp>
      <p:sp>
        <p:nvSpPr>
          <p:cNvPr id="7" name="Rectangle 3"/>
          <p:cNvSpPr txBox="1"/>
          <p:nvPr/>
        </p:nvSpPr>
        <p:spPr>
          <a:xfrm>
            <a:off x="379074" y="888741"/>
            <a:ext cx="8694599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rPr dirty="0" err="1"/>
              <a:t>Team:Bug</a:t>
            </a:r>
            <a:r>
              <a:rPr dirty="0"/>
              <a:t> Hunters</a:t>
            </a:r>
          </a:p>
        </p:txBody>
      </p:sp>
      <p:pic>
        <p:nvPicPr>
          <p:cNvPr id="8" name="BUG HUNTERS.png" descr="BUG HUNTER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8213" y="-93312"/>
            <a:ext cx="1229744" cy="1535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524021" y="330620"/>
            <a:ext cx="11147636" cy="1193383"/>
          </a:xfrm>
          <a:prstGeom prst="rect">
            <a:avLst/>
          </a:prstGeom>
        </p:spPr>
        <p:txBody>
          <a:bodyPr/>
          <a:lstStyle/>
          <a:p>
            <a:r>
              <a:t>In-Class Pictures</a:t>
            </a:r>
          </a:p>
        </p:txBody>
      </p:sp>
      <p:sp>
        <p:nvSpPr>
          <p:cNvPr id="143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4" name="Rectangle 4"/>
          <p:cNvSpPr/>
          <p:nvPr/>
        </p:nvSpPr>
        <p:spPr>
          <a:xfrm>
            <a:off x="4426687" y="581751"/>
            <a:ext cx="2973573" cy="789849"/>
          </a:xfrm>
          <a:prstGeom prst="rect">
            <a:avLst/>
          </a:prstGeom>
          <a:solidFill>
            <a:srgbClr val="F1F2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 3"/>
          <p:cNvSpPr txBox="1"/>
          <p:nvPr/>
        </p:nvSpPr>
        <p:spPr>
          <a:xfrm>
            <a:off x="379074" y="888741"/>
            <a:ext cx="8694599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rPr dirty="0" err="1"/>
              <a:t>Team:Bug</a:t>
            </a:r>
            <a:r>
              <a:rPr dirty="0"/>
              <a:t> Hunters</a:t>
            </a:r>
          </a:p>
        </p:txBody>
      </p:sp>
      <p:pic>
        <p:nvPicPr>
          <p:cNvPr id="8" name="BUG HUNTERS.png" descr="BUG HUNTER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8213" y="-93312"/>
            <a:ext cx="1229744" cy="1535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524021" y="330620"/>
            <a:ext cx="11147636" cy="1193383"/>
          </a:xfrm>
          <a:prstGeom prst="rect">
            <a:avLst/>
          </a:prstGeom>
        </p:spPr>
        <p:txBody>
          <a:bodyPr/>
          <a:lstStyle/>
          <a:p>
            <a:r>
              <a:t>Assignments</a:t>
            </a:r>
          </a:p>
        </p:txBody>
      </p:sp>
      <p:sp>
        <p:nvSpPr>
          <p:cNvPr id="149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0" name="Rectangle 4"/>
          <p:cNvSpPr/>
          <p:nvPr/>
        </p:nvSpPr>
        <p:spPr>
          <a:xfrm>
            <a:off x="4426687" y="581751"/>
            <a:ext cx="2973573" cy="789849"/>
          </a:xfrm>
          <a:prstGeom prst="rect">
            <a:avLst/>
          </a:prstGeom>
          <a:solidFill>
            <a:srgbClr val="F1F2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 3"/>
          <p:cNvSpPr txBox="1"/>
          <p:nvPr/>
        </p:nvSpPr>
        <p:spPr>
          <a:xfrm>
            <a:off x="379074" y="888741"/>
            <a:ext cx="8694599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r>
              <a:rPr dirty="0" err="1"/>
              <a:t>Team:Bug</a:t>
            </a:r>
            <a:r>
              <a:rPr dirty="0"/>
              <a:t> Hunters</a:t>
            </a:r>
          </a:p>
        </p:txBody>
      </p:sp>
      <p:pic>
        <p:nvPicPr>
          <p:cNvPr id="8" name="BUG HUNTERS.png" descr="BUG HUNTER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8213" y="-93312"/>
            <a:ext cx="1229744" cy="1535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116</Words>
  <Application>Microsoft Office PowerPoint</Application>
  <PresentationFormat>ملء الشاشة</PresentationFormat>
  <Paragraphs>48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Univers Next Arabic</vt:lpstr>
      <vt:lpstr>Office Theme</vt:lpstr>
      <vt:lpstr>Employees Management System</vt:lpstr>
      <vt:lpstr>Employees Management System</vt:lpstr>
      <vt:lpstr>Project - Objectives</vt:lpstr>
      <vt:lpstr>Project - Outcomes</vt:lpstr>
      <vt:lpstr>عرض تقديمي في PowerPoint</vt:lpstr>
      <vt:lpstr>In-Class Pictures</vt:lpstr>
      <vt:lpstr>Assignments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 Management System</dc:title>
  <cp:lastModifiedBy>welcome</cp:lastModifiedBy>
  <cp:revision>4</cp:revision>
  <dcterms:modified xsi:type="dcterms:W3CDTF">2020-03-11T11:48:11Z</dcterms:modified>
</cp:coreProperties>
</file>