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4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name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Team1:Bright Future</a:t>
            </a:r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7" name="Rounded Rectangle 6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18213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Description: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7" y="4172148"/>
            <a:ext cx="2161802" cy="1144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Mohammad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Ibrahim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Nawaf</a:t>
            </a:r>
            <a:endParaRPr lang="en-GB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Objectives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3948" y="1640332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- Outcomes</a:t>
            </a:r>
            <a:endParaRPr lang="en-US" dirty="0">
              <a:solidFill>
                <a:srgbClr val="0474E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3314" y="1572710"/>
            <a:ext cx="10758650" cy="3867507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67" y="1556806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60071" y="1640332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Outcomes:</a:t>
            </a:r>
          </a:p>
        </p:txBody>
      </p:sp>
    </p:spTree>
    <p:extLst>
      <p:ext uri="{BB962C8B-B14F-4D97-AF65-F5344CB8AC3E}">
        <p14:creationId xmlns:p14="http://schemas.microsoft.com/office/powerpoint/2010/main" val="6965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 Bright Future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58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UI Gothic</vt:lpstr>
      <vt:lpstr>Arial</vt:lpstr>
      <vt:lpstr>Calibri</vt:lpstr>
      <vt:lpstr>Calibri Light</vt:lpstr>
      <vt:lpstr>Univers Next Arabic</vt:lpstr>
      <vt:lpstr>Wingdings</vt:lpstr>
      <vt:lpstr>Office Theme</vt:lpstr>
      <vt:lpstr>Project name </vt:lpstr>
      <vt:lpstr>Project - Objectives</vt:lpstr>
      <vt:lpstr>Project - Outcomes</vt:lpstr>
      <vt:lpstr>Project Pictures </vt:lpstr>
      <vt:lpstr>In-Class Pictures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SARAVANAN R</cp:lastModifiedBy>
  <cp:revision>10</cp:revision>
  <dcterms:created xsi:type="dcterms:W3CDTF">2020-02-23T06:26:29Z</dcterms:created>
  <dcterms:modified xsi:type="dcterms:W3CDTF">2020-03-03T10:13:37Z</dcterms:modified>
</cp:coreProperties>
</file>