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5" r:id="rId2"/>
    <p:sldId id="25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80" r:id="rId14"/>
    <p:sldId id="282" r:id="rId15"/>
    <p:sldId id="283" r:id="rId16"/>
    <p:sldId id="284" r:id="rId17"/>
    <p:sldId id="286" r:id="rId18"/>
    <p:sldId id="28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54"/>
    <p:restoredTop sz="94704"/>
  </p:normalViewPr>
  <p:slideViewPr>
    <p:cSldViewPr snapToGrid="0">
      <p:cViewPr varScale="1">
        <p:scale>
          <a:sx n="81" d="100"/>
          <a:sy n="81" d="100"/>
        </p:scale>
        <p:origin x="21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3C194-1526-460D-B92F-C12D4B2DFC6D}" type="datetimeFigureOut">
              <a:rPr lang="en-US" smtClean="0"/>
              <a:t>3/12/20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14F64-D3D9-444F-B0BA-8706A7F31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64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908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729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34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90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219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010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9358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668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49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0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46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438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65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34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09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640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171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411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6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2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28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bg>
      <p:bgPr>
        <a:solidFill>
          <a:srgbClr val="F1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D931B9-4C23-F047-952B-8509008E67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4021" y="5988381"/>
            <a:ext cx="1264072" cy="46259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085C368-A65C-7442-8491-BEA998F5CB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021" y="330621"/>
            <a:ext cx="11147636" cy="1193380"/>
          </a:xfrm>
        </p:spPr>
        <p:txBody>
          <a:bodyPr anchor="t">
            <a:normAutofit/>
          </a:bodyPr>
          <a:lstStyle>
            <a:lvl1pPr algn="l" rtl="0">
              <a:defRPr sz="3600" b="0" i="0">
                <a:latin typeface="Univers Next Arabic" panose="020B0503030202020203" pitchFamily="34" charset="-78"/>
                <a:cs typeface="Univers Next Arabic" panose="020B0503030202020203" pitchFamily="34" charset="-78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592DF-723F-D64E-9057-A051C7B09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8457" y="6037116"/>
            <a:ext cx="2743200" cy="365125"/>
          </a:xfrm>
        </p:spPr>
        <p:txBody>
          <a:bodyPr/>
          <a:lstStyle/>
          <a:p>
            <a:fld id="{9079F78B-7083-734C-A89B-42EBE544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6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8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9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4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0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8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7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9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8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50F65-6A6A-4013-82DA-696B9E833C7A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6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dullah-cs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lamaBS" TargetMode="External"/><Relationship Id="rId5" Type="http://schemas.openxmlformats.org/officeDocument/2006/relationships/hyperlink" Target="https://github.com/Ghadeer-bnh" TargetMode="External"/><Relationship Id="rId4" Type="http://schemas.openxmlformats.org/officeDocument/2006/relationships/hyperlink" Target="https://github.com/Beshjot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26688" y="581752"/>
            <a:ext cx="2973571" cy="789847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3666" y="6037116"/>
            <a:ext cx="1233376" cy="691116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02" y="5892185"/>
            <a:ext cx="1300338" cy="654985"/>
          </a:xfrm>
          <a:prstGeom prst="rect">
            <a:avLst/>
          </a:prstGeom>
        </p:spPr>
      </p:pic>
      <p:pic>
        <p:nvPicPr>
          <p:cNvPr id="11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36A8DAC5-E743-F645-AB2D-6D72CDE503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" b="2"/>
          <a:stretch/>
        </p:blipFill>
        <p:spPr bwMode="auto">
          <a:xfrm>
            <a:off x="942597" y="538941"/>
            <a:ext cx="5608830" cy="563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56D3892-0051-0F41-A8CD-10CB0B98309B}"/>
              </a:ext>
            </a:extLst>
          </p:cNvPr>
          <p:cNvSpPr/>
          <p:nvPr/>
        </p:nvSpPr>
        <p:spPr>
          <a:xfrm>
            <a:off x="6551427" y="581752"/>
            <a:ext cx="5058828" cy="33631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solidFill>
                  <a:srgbClr val="0474EF"/>
                </a:solidFill>
                <a:cs typeface="Univers Next Arabic" panose="020B0503030202020203" pitchFamily="34" charset="-78"/>
              </a:rPr>
              <a:t>Employee Management 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DDB709-B936-CA43-898A-2C0CD4157680}"/>
              </a:ext>
            </a:extLst>
          </p:cNvPr>
          <p:cNvSpPr/>
          <p:nvPr/>
        </p:nvSpPr>
        <p:spPr>
          <a:xfrm>
            <a:off x="7581105" y="4836787"/>
            <a:ext cx="29994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400" dirty="0">
                <a:solidFill>
                  <a:srgbClr val="65617D"/>
                </a:solidFill>
                <a:latin typeface="Muli"/>
              </a:rPr>
              <a:t>EMS Developed By: Team </a:t>
            </a:r>
            <a:r>
              <a:rPr lang="en-US" sz="2400" dirty="0" err="1">
                <a:solidFill>
                  <a:srgbClr val="65617D"/>
                </a:solidFill>
                <a:latin typeface="Muli"/>
              </a:rPr>
              <a:t>TestHut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5844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10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429418" y="411016"/>
            <a:ext cx="10101945" cy="862144"/>
            <a:chOff x="3452437" y="1965113"/>
            <a:chExt cx="5393583" cy="890750"/>
          </a:xfrm>
        </p:grpSpPr>
        <p:sp>
          <p:nvSpPr>
            <p:cNvPr id="15" name="Rounded Rectangle 14"/>
            <p:cNvSpPr/>
            <p:nvPr/>
          </p:nvSpPr>
          <p:spPr bwMode="auto">
            <a:xfrm rot="10800000" flipH="1">
              <a:off x="3452437" y="1965113"/>
              <a:ext cx="5393583" cy="890750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200" dirty="0">
                  <a:solidFill>
                    <a:srgbClr val="0474EF"/>
                  </a:solidFill>
                  <a:cs typeface="Univers Next Arabic" panose="020B0503030202020203" pitchFamily="34" charset="-78"/>
                </a:rPr>
                <a:t>Edit Employee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rtl="0" eaLnBrk="1" latinLnBrk="0" hangingPunct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244501-6F88-824B-864B-395598C1B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330" y="2003"/>
            <a:ext cx="1187669" cy="118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6D9C760C-DD01-5E41-9499-97674400D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8" y="1656811"/>
            <a:ext cx="8928456" cy="391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237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11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429418" y="411016"/>
            <a:ext cx="10101945" cy="862144"/>
            <a:chOff x="3452437" y="1965113"/>
            <a:chExt cx="5393583" cy="890750"/>
          </a:xfrm>
        </p:grpSpPr>
        <p:sp>
          <p:nvSpPr>
            <p:cNvPr id="15" name="Rounded Rectangle 14"/>
            <p:cNvSpPr/>
            <p:nvPr/>
          </p:nvSpPr>
          <p:spPr bwMode="auto">
            <a:xfrm rot="10800000" flipH="1">
              <a:off x="3452437" y="1965113"/>
              <a:ext cx="5393583" cy="890750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200" dirty="0">
                  <a:solidFill>
                    <a:srgbClr val="0474EF"/>
                  </a:solidFill>
                  <a:cs typeface="Univers Next Arabic" panose="020B0503030202020203" pitchFamily="34" charset="-78"/>
                </a:rPr>
                <a:t>Delete Employee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rtl="0" eaLnBrk="1" latinLnBrk="0" hangingPunct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244501-6F88-824B-864B-395598C1B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330" y="2003"/>
            <a:ext cx="1187669" cy="118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6B61C272-83C6-E940-9840-ECC11BCB9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93" y="1915646"/>
            <a:ext cx="5431408" cy="304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1AE81B8D-237E-6445-BD7F-8D034ED40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491" y="1915646"/>
            <a:ext cx="5431408" cy="304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930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12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429418" y="411016"/>
            <a:ext cx="10101945" cy="862144"/>
            <a:chOff x="3452437" y="1965113"/>
            <a:chExt cx="5393583" cy="890750"/>
          </a:xfrm>
        </p:grpSpPr>
        <p:sp>
          <p:nvSpPr>
            <p:cNvPr id="15" name="Rounded Rectangle 14"/>
            <p:cNvSpPr/>
            <p:nvPr/>
          </p:nvSpPr>
          <p:spPr bwMode="auto">
            <a:xfrm rot="10800000" flipH="1">
              <a:off x="3452437" y="1965113"/>
              <a:ext cx="5393583" cy="890750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200" dirty="0">
                  <a:solidFill>
                    <a:srgbClr val="0474EF"/>
                  </a:solidFill>
                  <a:cs typeface="Univers Next Arabic" panose="020B0503030202020203" pitchFamily="34" charset="-78"/>
                </a:rPr>
                <a:t>H-2 TABLE DATA</a:t>
              </a:r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rtl="0" eaLnBrk="1" latinLnBrk="0" hangingPunct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244501-6F88-824B-864B-395598C1B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330" y="2003"/>
            <a:ext cx="1187669" cy="118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781385FC-94D8-9E49-82B4-1C8D89B6D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22" y="1373165"/>
            <a:ext cx="9341136" cy="428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011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13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429418" y="411016"/>
            <a:ext cx="10101945" cy="862144"/>
            <a:chOff x="3452437" y="1965113"/>
            <a:chExt cx="5393583" cy="890750"/>
          </a:xfrm>
        </p:grpSpPr>
        <p:sp>
          <p:nvSpPr>
            <p:cNvPr id="15" name="Rounded Rectangle 14"/>
            <p:cNvSpPr/>
            <p:nvPr/>
          </p:nvSpPr>
          <p:spPr bwMode="auto">
            <a:xfrm rot="10800000" flipH="1">
              <a:off x="3452437" y="1965113"/>
              <a:ext cx="5393583" cy="890750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200" dirty="0">
                  <a:solidFill>
                    <a:srgbClr val="0474EF"/>
                  </a:solidFill>
                  <a:cs typeface="Univers Next Arabic" panose="020B0503030202020203" pitchFamily="34" charset="-78"/>
                </a:rPr>
                <a:t>Sample Code[DAO]</a:t>
              </a:r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rtl="0" eaLnBrk="1" latinLnBrk="0" hangingPunct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244501-6F88-824B-864B-395598C1B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330" y="2003"/>
            <a:ext cx="1187669" cy="118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CF8DAD-BFBC-7B41-85BD-1AD2E5D872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18" y="1318465"/>
            <a:ext cx="5666582" cy="375285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F056A9-3360-7041-A0DC-F31847872D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36" y="1318465"/>
            <a:ext cx="5493241" cy="3752850"/>
          </a:xfrm>
          <a:prstGeom prst="rect">
            <a:avLst/>
          </a:prstGeom>
        </p:spPr>
      </p:pic>
      <p:pic>
        <p:nvPicPr>
          <p:cNvPr id="8" name="Picture 7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A53D40B6-17D7-1549-9B90-93934670DA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481" y="5087081"/>
            <a:ext cx="7198710" cy="165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54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14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429418" y="411016"/>
            <a:ext cx="10101945" cy="862144"/>
            <a:chOff x="3452437" y="1965113"/>
            <a:chExt cx="5393583" cy="890750"/>
          </a:xfrm>
        </p:grpSpPr>
        <p:sp>
          <p:nvSpPr>
            <p:cNvPr id="15" name="Rounded Rectangle 14"/>
            <p:cNvSpPr/>
            <p:nvPr/>
          </p:nvSpPr>
          <p:spPr bwMode="auto">
            <a:xfrm rot="10800000" flipH="1">
              <a:off x="3452437" y="1965113"/>
              <a:ext cx="5393583" cy="890750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200" dirty="0">
                  <a:solidFill>
                    <a:srgbClr val="0474EF"/>
                  </a:solidFill>
                  <a:cs typeface="Univers Next Arabic" panose="020B0503030202020203" pitchFamily="34" charset="-78"/>
                </a:rPr>
                <a:t>Sample Code[Controller]</a:t>
              </a:r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rtl="0" eaLnBrk="1" latinLnBrk="0" hangingPunct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244501-6F88-824B-864B-395598C1B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330" y="2003"/>
            <a:ext cx="1187669" cy="118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8397B5-C1A7-6C49-B778-4AC56338D4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70" y="2365607"/>
            <a:ext cx="3665759" cy="2832053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625972-3294-4348-B80D-719B9F2A9F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708" y="2365607"/>
            <a:ext cx="3769313" cy="2832053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06D766-65A2-3548-AEEC-5D879EA40C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800" y="2365607"/>
            <a:ext cx="3769313" cy="283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51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15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429418" y="411016"/>
            <a:ext cx="10101945" cy="862144"/>
            <a:chOff x="3452437" y="1965113"/>
            <a:chExt cx="5393583" cy="890750"/>
          </a:xfrm>
        </p:grpSpPr>
        <p:sp>
          <p:nvSpPr>
            <p:cNvPr id="15" name="Rounded Rectangle 14"/>
            <p:cNvSpPr/>
            <p:nvPr/>
          </p:nvSpPr>
          <p:spPr bwMode="auto">
            <a:xfrm rot="10800000" flipH="1">
              <a:off x="3452437" y="1965113"/>
              <a:ext cx="5393583" cy="890750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200" dirty="0">
                  <a:solidFill>
                    <a:srgbClr val="0474EF"/>
                  </a:solidFill>
                  <a:cs typeface="Univers Next Arabic" panose="020B0503030202020203" pitchFamily="34" charset="-78"/>
                </a:rPr>
                <a:t>Sample Code[RESTful]</a:t>
              </a:r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rtl="0" eaLnBrk="1" latinLnBrk="0" hangingPunct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244501-6F88-824B-864B-395598C1B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330" y="2003"/>
            <a:ext cx="1187669" cy="118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E716988A-03FC-E44F-AD91-A0DEA3FEF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427016"/>
            <a:ext cx="78486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61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16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2916620" y="1189672"/>
            <a:ext cx="11740585" cy="2752456"/>
            <a:chOff x="3640142" y="-400330"/>
            <a:chExt cx="6268478" cy="3018246"/>
          </a:xfrm>
        </p:grpSpPr>
        <p:sp>
          <p:nvSpPr>
            <p:cNvPr id="15" name="Rounded Rectangle 14"/>
            <p:cNvSpPr/>
            <p:nvPr/>
          </p:nvSpPr>
          <p:spPr bwMode="auto">
            <a:xfrm rot="10800000" flipH="1">
              <a:off x="6625814" y="-400330"/>
              <a:ext cx="3282806" cy="890750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200" dirty="0">
                  <a:solidFill>
                    <a:srgbClr val="0474EF"/>
                  </a:solidFill>
                  <a:cs typeface="Univers Next Arabic" panose="020B0503030202020203" pitchFamily="34" charset="-78"/>
                </a:rPr>
                <a:t>Live DEMO</a:t>
              </a:r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rtl="0" eaLnBrk="1" latinLnBrk="0" hangingPunct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244501-6F88-824B-864B-395598C1B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330" y="2003"/>
            <a:ext cx="1187669" cy="118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458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17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429418" y="411016"/>
            <a:ext cx="10101945" cy="862144"/>
            <a:chOff x="3452437" y="1965113"/>
            <a:chExt cx="5393583" cy="890750"/>
          </a:xfrm>
        </p:grpSpPr>
        <p:sp>
          <p:nvSpPr>
            <p:cNvPr id="15" name="Rounded Rectangle 14"/>
            <p:cNvSpPr/>
            <p:nvPr/>
          </p:nvSpPr>
          <p:spPr bwMode="auto">
            <a:xfrm rot="10800000" flipH="1">
              <a:off x="3452437" y="1965113"/>
              <a:ext cx="5393583" cy="890750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200" dirty="0">
                  <a:solidFill>
                    <a:srgbClr val="0474EF"/>
                  </a:solidFill>
                  <a:cs typeface="Univers Next Arabic" panose="020B0503030202020203" pitchFamily="34" charset="-78"/>
                </a:rPr>
                <a:t>Source Code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rtl="0" eaLnBrk="1" latinLnBrk="0" hangingPunct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429418" y="1809359"/>
            <a:ext cx="10101944" cy="3787399"/>
            <a:chOff x="3452436" y="1965112"/>
            <a:chExt cx="5393583" cy="890751"/>
          </a:xfrm>
          <a:noFill/>
        </p:grpSpPr>
        <p:sp>
          <p:nvSpPr>
            <p:cNvPr id="19" name="Rounded Rectangle 18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grpFill/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429421" y="2173342"/>
            <a:ext cx="107059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0474EF"/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 </a:t>
            </a: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9819" y="1997613"/>
            <a:ext cx="975226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u="sng" dirty="0">
                <a:hlinkClick r:id="rId3"/>
              </a:rPr>
              <a:t>https://github.com/abdullah-cs</a:t>
            </a:r>
            <a:endParaRPr lang="en-US" sz="2800" dirty="0"/>
          </a:p>
          <a:p>
            <a:pPr fontAlgn="base"/>
            <a:br>
              <a:rPr lang="en-US" sz="2800" dirty="0"/>
            </a:br>
            <a:r>
              <a:rPr lang="en-US" sz="2800" u="sng" dirty="0">
                <a:hlinkClick r:id="rId4"/>
              </a:rPr>
              <a:t>https://github.com/Beshjot</a:t>
            </a:r>
            <a:endParaRPr lang="en-US" sz="2800" dirty="0"/>
          </a:p>
          <a:p>
            <a:pPr fontAlgn="base"/>
            <a:br>
              <a:rPr lang="en-US" sz="2800" dirty="0"/>
            </a:br>
            <a:r>
              <a:rPr lang="en-US" sz="2800" u="sng" dirty="0">
                <a:hlinkClick r:id="rId5"/>
              </a:rPr>
              <a:t>https://github.com/Ghadeer-bnh</a:t>
            </a:r>
            <a:endParaRPr lang="en-US" sz="2800" dirty="0"/>
          </a:p>
          <a:p>
            <a:pPr fontAlgn="base"/>
            <a:br>
              <a:rPr lang="en-US" sz="2800" dirty="0"/>
            </a:br>
            <a:r>
              <a:rPr lang="en-US" sz="2800" u="sng" dirty="0">
                <a:hlinkClick r:id="rId6"/>
              </a:rPr>
              <a:t>https://github.com/lamaBS</a:t>
            </a:r>
            <a:endParaRPr lang="en-US" sz="28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244501-6F88-824B-864B-395598C1B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330" y="2003"/>
            <a:ext cx="1187669" cy="118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739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18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2916620" y="1189672"/>
            <a:ext cx="11740585" cy="2752456"/>
            <a:chOff x="3640142" y="-400330"/>
            <a:chExt cx="6268478" cy="3018246"/>
          </a:xfrm>
        </p:grpSpPr>
        <p:sp>
          <p:nvSpPr>
            <p:cNvPr id="15" name="Rounded Rectangle 14"/>
            <p:cNvSpPr/>
            <p:nvPr/>
          </p:nvSpPr>
          <p:spPr bwMode="auto">
            <a:xfrm rot="10800000" flipH="1">
              <a:off x="6625814" y="-400330"/>
              <a:ext cx="3282806" cy="890750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200" dirty="0">
                  <a:solidFill>
                    <a:srgbClr val="0474EF"/>
                  </a:solidFill>
                  <a:cs typeface="Univers Next Arabic" panose="020B0503030202020203" pitchFamily="34" charset="-78"/>
                </a:rPr>
                <a:t>Thank You</a:t>
              </a:r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rtl="0" eaLnBrk="1" latinLnBrk="0" hangingPunct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244501-6F88-824B-864B-395598C1B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330" y="2003"/>
            <a:ext cx="1187669" cy="118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63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2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429418" y="411016"/>
            <a:ext cx="10101945" cy="862144"/>
            <a:chOff x="3452437" y="1965113"/>
            <a:chExt cx="5393583" cy="890750"/>
          </a:xfrm>
        </p:grpSpPr>
        <p:sp>
          <p:nvSpPr>
            <p:cNvPr id="15" name="Rounded Rectangle 14"/>
            <p:cNvSpPr/>
            <p:nvPr/>
          </p:nvSpPr>
          <p:spPr bwMode="auto">
            <a:xfrm rot="10800000" flipH="1">
              <a:off x="3452437" y="1965113"/>
              <a:ext cx="5393583" cy="890750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r>
                <a:rPr lang="en-US" sz="3200" dirty="0">
                  <a:solidFill>
                    <a:srgbClr val="0474EF"/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Team Members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rtl="0" eaLnBrk="1" latinLnBrk="0" hangingPunct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429418" y="1809360"/>
            <a:ext cx="10101944" cy="2882399"/>
            <a:chOff x="3452436" y="1965112"/>
            <a:chExt cx="5393583" cy="890751"/>
          </a:xfrm>
          <a:noFill/>
        </p:grpSpPr>
        <p:sp>
          <p:nvSpPr>
            <p:cNvPr id="19" name="Rounded Rectangle 18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grpFill/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429421" y="2173342"/>
            <a:ext cx="107059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0474EF"/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 </a:t>
            </a: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9819" y="1997613"/>
            <a:ext cx="975226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>
                <a:latin typeface="Univers Next Arabic" panose="020B0503030202020203" pitchFamily="34" charset="-78"/>
                <a:cs typeface="Univers Next Arabic" panose="020B0503030202020203" pitchFamily="34" charset="-78"/>
              </a:rPr>
              <a:t>Abdullah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>
                <a:latin typeface="Univers Next Arabic" panose="020B0503030202020203" pitchFamily="34" charset="-78"/>
                <a:cs typeface="Univers Next Arabic" panose="020B0503030202020203" pitchFamily="34" charset="-78"/>
              </a:rPr>
              <a:t>Bashaer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>
                <a:latin typeface="Univers Next Arabic" panose="020B0503030202020203" pitchFamily="34" charset="-78"/>
                <a:cs typeface="Univers Next Arabic" panose="020B0503030202020203" pitchFamily="34" charset="-78"/>
              </a:rPr>
              <a:t>Ghadeer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>
                <a:latin typeface="Univers Next Arabic" panose="020B0503030202020203" pitchFamily="34" charset="-78"/>
                <a:cs typeface="Univers Next Arabic" panose="020B0503030202020203" pitchFamily="34" charset="-78"/>
              </a:rPr>
              <a:t>Lama Bandar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244501-6F88-824B-864B-395598C1B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330" y="2003"/>
            <a:ext cx="1187669" cy="118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918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3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429418" y="411016"/>
            <a:ext cx="10101945" cy="862144"/>
            <a:chOff x="3452437" y="1965113"/>
            <a:chExt cx="5393583" cy="890750"/>
          </a:xfrm>
        </p:grpSpPr>
        <p:sp>
          <p:nvSpPr>
            <p:cNvPr id="15" name="Rounded Rectangle 14"/>
            <p:cNvSpPr/>
            <p:nvPr/>
          </p:nvSpPr>
          <p:spPr bwMode="auto">
            <a:xfrm rot="10800000" flipH="1">
              <a:off x="3452437" y="1965113"/>
              <a:ext cx="5393583" cy="890750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r>
                <a:rPr lang="en-US" sz="3200" dirty="0">
                  <a:solidFill>
                    <a:srgbClr val="0474EF"/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Introduction </a:t>
              </a:r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rtl="0" eaLnBrk="1" latinLnBrk="0" hangingPunct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429418" y="1809360"/>
            <a:ext cx="10101944" cy="2882399"/>
            <a:chOff x="3452436" y="1965112"/>
            <a:chExt cx="5393583" cy="890751"/>
          </a:xfrm>
          <a:noFill/>
        </p:grpSpPr>
        <p:sp>
          <p:nvSpPr>
            <p:cNvPr id="19" name="Rounded Rectangle 18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grpFill/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429421" y="2173342"/>
            <a:ext cx="107059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0474EF"/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 </a:t>
            </a: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9819" y="1997613"/>
            <a:ext cx="97522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Create a web-based application using a 3-tiered architecture.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The Employee Management System (EMS) will allow CRUD operation through an HTML and a RESTful interface. </a:t>
            </a:r>
            <a:endParaRPr lang="en-GB" sz="4400" dirty="0"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244501-6F88-824B-864B-395598C1B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330" y="2003"/>
            <a:ext cx="1187669" cy="118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988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429418" y="411016"/>
            <a:ext cx="10101945" cy="862144"/>
            <a:chOff x="3452437" y="1965113"/>
            <a:chExt cx="5393583" cy="890750"/>
          </a:xfrm>
        </p:grpSpPr>
        <p:sp>
          <p:nvSpPr>
            <p:cNvPr id="15" name="Rounded Rectangle 14"/>
            <p:cNvSpPr/>
            <p:nvPr/>
          </p:nvSpPr>
          <p:spPr bwMode="auto">
            <a:xfrm rot="10800000" flipH="1">
              <a:off x="3452437" y="1965113"/>
              <a:ext cx="5393583" cy="890750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200" dirty="0">
                  <a:solidFill>
                    <a:srgbClr val="0474EF"/>
                  </a:solidFill>
                  <a:cs typeface="Univers Next Arabic" panose="020B0503030202020203" pitchFamily="34" charset="-78"/>
                </a:rPr>
                <a:t>PROJECT ENVIRONMENT </a:t>
              </a:r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rtl="0" eaLnBrk="1" latinLnBrk="0" hangingPunct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429418" y="1809360"/>
            <a:ext cx="10101944" cy="2882399"/>
            <a:chOff x="3452436" y="1965112"/>
            <a:chExt cx="5393583" cy="890751"/>
          </a:xfrm>
          <a:noFill/>
        </p:grpSpPr>
        <p:sp>
          <p:nvSpPr>
            <p:cNvPr id="19" name="Rounded Rectangle 18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grpFill/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429421" y="2173342"/>
            <a:ext cx="107059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0474EF"/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 </a:t>
            </a: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9819" y="1997613"/>
            <a:ext cx="9752269" cy="26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2800" b="1" dirty="0"/>
              <a:t>DATABASE: </a:t>
            </a:r>
            <a:r>
              <a:rPr lang="en-US" sz="2800" dirty="0"/>
              <a:t>H-2</a:t>
            </a:r>
          </a:p>
          <a:p>
            <a:pPr fontAlgn="base">
              <a:lnSpc>
                <a:spcPct val="150000"/>
              </a:lnSpc>
            </a:pPr>
            <a:r>
              <a:rPr lang="en-US" sz="2800" b="1" dirty="0"/>
              <a:t>OPERATING SYSTEM: </a:t>
            </a:r>
            <a:r>
              <a:rPr lang="en-US" sz="2800" dirty="0"/>
              <a:t>Windows 10, MAC X</a:t>
            </a:r>
          </a:p>
          <a:p>
            <a:pPr fontAlgn="base">
              <a:lnSpc>
                <a:spcPct val="150000"/>
              </a:lnSpc>
            </a:pPr>
            <a:r>
              <a:rPr lang="en-US" sz="2800" b="1" dirty="0"/>
              <a:t>PROGRAMMING LANGUAGE: </a:t>
            </a:r>
            <a:r>
              <a:rPr lang="en-US" sz="2800" dirty="0"/>
              <a:t>Java Spring-boot, HTML, CSS, RESTful </a:t>
            </a:r>
            <a:r>
              <a:rPr lang="en-US" sz="2800" dirty="0" err="1"/>
              <a:t>Service&amp;SQL</a:t>
            </a:r>
            <a:r>
              <a:rPr lang="en-US" sz="2800" dirty="0"/>
              <a:t>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244501-6F88-824B-864B-395598C1B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330" y="2003"/>
            <a:ext cx="1187669" cy="118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107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5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107355" y="431308"/>
            <a:ext cx="4961510" cy="2500399"/>
            <a:chOff x="1561062" y="2156251"/>
            <a:chExt cx="7284958" cy="699612"/>
          </a:xfrm>
        </p:grpSpPr>
        <p:sp>
          <p:nvSpPr>
            <p:cNvPr id="15" name="Rounded Rectangle 14"/>
            <p:cNvSpPr/>
            <p:nvPr/>
          </p:nvSpPr>
          <p:spPr bwMode="auto">
            <a:xfrm rot="10800000" flipH="1">
              <a:off x="1561062" y="2617916"/>
              <a:ext cx="7284958" cy="237947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200" dirty="0">
                  <a:solidFill>
                    <a:srgbClr val="0474EF"/>
                  </a:solidFill>
                  <a:cs typeface="Univers Next Arabic" panose="020B0503030202020203" pitchFamily="34" charset="-78"/>
                </a:rPr>
                <a:t>PROJECT ENVIRONMENT </a:t>
              </a:r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rtl="0" eaLnBrk="1" latinLnBrk="0" hangingPunct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429421" y="2173342"/>
            <a:ext cx="107059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0474EF"/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 </a:t>
            </a: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244501-6F88-824B-864B-395598C1B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330" y="2003"/>
            <a:ext cx="1187669" cy="118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AA3EA95B-697C-E046-9B5C-7A98E2476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220" y="0"/>
            <a:ext cx="5613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763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6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429418" y="411016"/>
            <a:ext cx="10101945" cy="862144"/>
            <a:chOff x="3452437" y="1965113"/>
            <a:chExt cx="5393583" cy="890750"/>
          </a:xfrm>
        </p:grpSpPr>
        <p:sp>
          <p:nvSpPr>
            <p:cNvPr id="15" name="Rounded Rectangle 14"/>
            <p:cNvSpPr/>
            <p:nvPr/>
          </p:nvSpPr>
          <p:spPr bwMode="auto">
            <a:xfrm rot="10800000" flipH="1">
              <a:off x="3452437" y="1965113"/>
              <a:ext cx="5393583" cy="890750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200" dirty="0">
                  <a:solidFill>
                    <a:srgbClr val="0474EF"/>
                  </a:solidFill>
                  <a:cs typeface="Univers Next Arabic" panose="020B0503030202020203" pitchFamily="34" charset="-78"/>
                </a:rPr>
                <a:t>EMS FEATURES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rtl="0" eaLnBrk="1" latinLnBrk="0" hangingPunct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429421" y="2173342"/>
            <a:ext cx="107059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0474EF"/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 </a:t>
            </a: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244501-6F88-824B-864B-395598C1B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330" y="2003"/>
            <a:ext cx="1187669" cy="118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C2B2BB5E-4F97-3848-8EDE-CB2BDC5A0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648" y="1718220"/>
            <a:ext cx="1077219" cy="107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1B396279-3AD9-F54A-9FCC-1920DB8C0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262" y="1830395"/>
            <a:ext cx="1077219" cy="107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E6F144EE-988E-3E40-92FB-C3E222E57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876" y="1783242"/>
            <a:ext cx="1232862" cy="123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8DE3BDDF-613E-634A-B89F-472423896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836" y="3918919"/>
            <a:ext cx="1011872" cy="101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291126F0-FC0F-704A-AC76-0C11F2C7F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753" y="3794822"/>
            <a:ext cx="1011872" cy="113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7BA6E0-6DB3-AD4A-B30A-FB88315B0220}"/>
              </a:ext>
            </a:extLst>
          </p:cNvPr>
          <p:cNvSpPr/>
          <p:nvPr/>
        </p:nvSpPr>
        <p:spPr>
          <a:xfrm>
            <a:off x="1516879" y="2865604"/>
            <a:ext cx="17187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Add Employee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F4BAA5-100A-3349-B779-9853D4B92650}"/>
              </a:ext>
            </a:extLst>
          </p:cNvPr>
          <p:cNvSpPr/>
          <p:nvPr/>
        </p:nvSpPr>
        <p:spPr>
          <a:xfrm>
            <a:off x="5826311" y="4930790"/>
            <a:ext cx="17187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Delete Employee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6D48D1-83F7-1F41-80A8-B42534E5BF31}"/>
              </a:ext>
            </a:extLst>
          </p:cNvPr>
          <p:cNvSpPr/>
          <p:nvPr/>
        </p:nvSpPr>
        <p:spPr>
          <a:xfrm>
            <a:off x="2844394" y="4930791"/>
            <a:ext cx="17187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Edit Employee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231AA8-5C4A-1048-B91F-0D4F2D6DA02E}"/>
              </a:ext>
            </a:extLst>
          </p:cNvPr>
          <p:cNvSpPr/>
          <p:nvPr/>
        </p:nvSpPr>
        <p:spPr>
          <a:xfrm>
            <a:off x="7129307" y="2881997"/>
            <a:ext cx="17187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RESTful API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548023-41CA-7F4D-B0AF-DEF01962C76C}"/>
              </a:ext>
            </a:extLst>
          </p:cNvPr>
          <p:cNvSpPr/>
          <p:nvPr/>
        </p:nvSpPr>
        <p:spPr>
          <a:xfrm>
            <a:off x="4323093" y="2907614"/>
            <a:ext cx="17187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Employee</a:t>
            </a:r>
          </a:p>
          <a:p>
            <a:pPr algn="ctr"/>
            <a:r>
              <a:rPr lang="en-US" sz="2800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231955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7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429418" y="411016"/>
            <a:ext cx="10101945" cy="862144"/>
            <a:chOff x="3452437" y="1965113"/>
            <a:chExt cx="5393583" cy="890750"/>
          </a:xfrm>
        </p:grpSpPr>
        <p:sp>
          <p:nvSpPr>
            <p:cNvPr id="15" name="Rounded Rectangle 14"/>
            <p:cNvSpPr/>
            <p:nvPr/>
          </p:nvSpPr>
          <p:spPr bwMode="auto">
            <a:xfrm rot="10800000" flipH="1">
              <a:off x="3452437" y="1965113"/>
              <a:ext cx="5393583" cy="890750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200" dirty="0">
                  <a:solidFill>
                    <a:srgbClr val="0474EF"/>
                  </a:solidFill>
                  <a:cs typeface="Univers Next Arabic" panose="020B0503030202020203" pitchFamily="34" charset="-78"/>
                </a:rPr>
                <a:t>Home Page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rtl="0" eaLnBrk="1" latinLnBrk="0" hangingPunct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244501-6F88-824B-864B-395598C1B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330" y="2003"/>
            <a:ext cx="1187669" cy="118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891657E6-A049-954F-A3F4-CE0306018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519" y="1503464"/>
            <a:ext cx="8890873" cy="434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661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8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429418" y="411016"/>
            <a:ext cx="10101945" cy="862144"/>
            <a:chOff x="3452437" y="1965113"/>
            <a:chExt cx="5393583" cy="890750"/>
          </a:xfrm>
        </p:grpSpPr>
        <p:sp>
          <p:nvSpPr>
            <p:cNvPr id="15" name="Rounded Rectangle 14"/>
            <p:cNvSpPr/>
            <p:nvPr/>
          </p:nvSpPr>
          <p:spPr bwMode="auto">
            <a:xfrm rot="10800000" flipH="1">
              <a:off x="3452437" y="1965113"/>
              <a:ext cx="5393583" cy="890750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200" dirty="0">
                  <a:solidFill>
                    <a:srgbClr val="0474EF"/>
                  </a:solidFill>
                  <a:cs typeface="Univers Next Arabic" panose="020B0503030202020203" pitchFamily="34" charset="-78"/>
                </a:rPr>
                <a:t>Employee List</a:t>
              </a:r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rtl="0" eaLnBrk="1" latinLnBrk="0" hangingPunct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244501-6F88-824B-864B-395598C1B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330" y="2003"/>
            <a:ext cx="1187669" cy="118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A2CB0EAF-7142-304B-991C-7892D8002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978" y="1402549"/>
            <a:ext cx="8707821" cy="453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675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9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429418" y="411016"/>
            <a:ext cx="10101945" cy="862144"/>
            <a:chOff x="3452437" y="1965113"/>
            <a:chExt cx="5393583" cy="890750"/>
          </a:xfrm>
        </p:grpSpPr>
        <p:sp>
          <p:nvSpPr>
            <p:cNvPr id="15" name="Rounded Rectangle 14"/>
            <p:cNvSpPr/>
            <p:nvPr/>
          </p:nvSpPr>
          <p:spPr bwMode="auto">
            <a:xfrm rot="10800000" flipH="1">
              <a:off x="3452437" y="1965113"/>
              <a:ext cx="5393583" cy="890750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200" dirty="0">
                  <a:solidFill>
                    <a:srgbClr val="0474EF"/>
                  </a:solidFill>
                  <a:cs typeface="Univers Next Arabic" panose="020B0503030202020203" pitchFamily="34" charset="-78"/>
                </a:rPr>
                <a:t>Add Employee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rtl="0" eaLnBrk="1" latinLnBrk="0" hangingPunct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244501-6F88-824B-864B-395598C1B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330" y="2003"/>
            <a:ext cx="1187669" cy="118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F16D6C59-1B38-4341-BE46-D0BF145F0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23" y="1503464"/>
            <a:ext cx="9347533" cy="410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29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194</Words>
  <Application>Microsoft Macintosh PowerPoint</Application>
  <PresentationFormat>Widescreen</PresentationFormat>
  <Paragraphs>87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MS UI Gothic</vt:lpstr>
      <vt:lpstr>Arial</vt:lpstr>
      <vt:lpstr>Calibri</vt:lpstr>
      <vt:lpstr>Calibri Light</vt:lpstr>
      <vt:lpstr>Muli</vt:lpstr>
      <vt:lpstr>Univers Next Arabic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Alotaibi, Bashaer Jamil S - SDSU Student</dc:creator>
  <cp:lastModifiedBy>Alotaibi, Bashaer Jamil S - SDSU Student</cp:lastModifiedBy>
  <cp:revision>4</cp:revision>
  <dcterms:created xsi:type="dcterms:W3CDTF">2020-03-12T07:49:32Z</dcterms:created>
  <dcterms:modified xsi:type="dcterms:W3CDTF">2020-03-12T09:43:41Z</dcterms:modified>
</cp:coreProperties>
</file>