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4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6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Employee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Team0:Bright Future</a:t>
            </a:r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7" name="Rounded Rectangle 6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Description: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7" y="4172148"/>
            <a:ext cx="2161802" cy="1144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Mick</a:t>
            </a:r>
          </a:p>
        </p:txBody>
      </p:sp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Objectives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xmlns="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x-none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x-none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3948" y="1640332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Outcomes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xmlns="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x-none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x-none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60071" y="1640332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Outcomes:</a:t>
            </a:r>
          </a:p>
        </p:txBody>
      </p:sp>
    </p:spTree>
    <p:extLst>
      <p:ext uri="{BB962C8B-B14F-4D97-AF65-F5344CB8AC3E}">
        <p14:creationId xmlns:p14="http://schemas.microsoft.com/office/powerpoint/2010/main" val="696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57</Words>
  <Application>Microsoft Macintosh PowerPoint</Application>
  <PresentationFormat>Custom</PresentationFormat>
  <Paragraphs>35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Employee Management System</vt:lpstr>
      <vt:lpstr>Project - Objectives</vt:lpstr>
      <vt:lpstr>Project - Outcomes</vt:lpstr>
      <vt:lpstr>Project Pictures </vt:lpstr>
      <vt:lpstr>In-Class Pictures</vt:lpstr>
      <vt:lpstr>Assignments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Mick Knutson</cp:lastModifiedBy>
  <cp:revision>13</cp:revision>
  <dcterms:created xsi:type="dcterms:W3CDTF">2020-02-23T06:26:29Z</dcterms:created>
  <dcterms:modified xsi:type="dcterms:W3CDTF">2020-03-09T10:18:04Z</dcterms:modified>
</cp:coreProperties>
</file>