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64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2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Employees 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Team: </a:t>
            </a:r>
            <a:r>
              <a:rPr lang="en-US" sz="1600" dirty="0"/>
              <a:t>QA Engineers</a:t>
            </a:r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8" name="Rectangle 7"/>
          <p:cNvSpPr/>
          <p:nvPr/>
        </p:nvSpPr>
        <p:spPr>
          <a:xfrm rot="10800000" flipH="1" flipV="1">
            <a:off x="930159" y="1485115"/>
            <a:ext cx="9614137" cy="3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en-US" sz="2400" b="1" dirty="0">
              <a:solidFill>
                <a:schemeClr val="bg1">
                  <a:lumMod val="50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Sakkal Majalla" panose="020000000000000000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213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Description : Build an Employees System With CRUD Commands in Spring Boot 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29413" y="2093025"/>
            <a:ext cx="10479585" cy="1463320"/>
            <a:chOff x="3452436" y="1965112"/>
            <a:chExt cx="5393583" cy="890751"/>
          </a:xfrm>
          <a:noFill/>
        </p:grpSpPr>
        <p:sp>
          <p:nvSpPr>
            <p:cNvPr id="11" name="Rounded Rectangle 10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29415" y="3674700"/>
            <a:ext cx="4546622" cy="599026"/>
            <a:chOff x="3452436" y="1965112"/>
            <a:chExt cx="5393583" cy="890751"/>
          </a:xfrm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56521" y="3804936"/>
            <a:ext cx="3665220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 Members</a:t>
            </a: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07573" y="4333399"/>
            <a:ext cx="4568459" cy="1471977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77" y="4172148"/>
            <a:ext cx="2161802" cy="11449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421" y="44265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Talal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Mohammad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Abdullah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Yahya</a:t>
            </a:r>
          </a:p>
          <a:p>
            <a:endParaRPr lang="en-GB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- Objectives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88143" y="1572710"/>
            <a:ext cx="10773820" cy="3937081"/>
            <a:chOff x="4029817" y="3017847"/>
            <a:chExt cx="6990395" cy="3247684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29817" y="3794631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r>
                <a:rPr lang="en-US" sz="40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TBD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3948" y="1640332"/>
            <a:ext cx="1239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184952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- Outcomes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3314" y="1572710"/>
            <a:ext cx="10758650" cy="3867507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    TBD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86946" y="1640332"/>
            <a:ext cx="143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Outcomes: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D862B-4548-4FDE-B127-37D847C6B7B4}"/>
              </a:ext>
            </a:extLst>
          </p:cNvPr>
          <p:cNvSpPr txBox="1"/>
          <p:nvPr/>
        </p:nvSpPr>
        <p:spPr>
          <a:xfrm>
            <a:off x="5744816" y="3508513"/>
            <a:ext cx="26438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Project Pictures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 Bright Future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5190" y="1226337"/>
            <a:ext cx="2814083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42461-425F-41EB-BD30-C19E6AEDDFAE}"/>
              </a:ext>
            </a:extLst>
          </p:cNvPr>
          <p:cNvSpPr txBox="1"/>
          <p:nvPr/>
        </p:nvSpPr>
        <p:spPr>
          <a:xfrm>
            <a:off x="4750904" y="17691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3623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265B9-B375-4AB4-82F4-E9AEF31E9A9C}"/>
              </a:ext>
            </a:extLst>
          </p:cNvPr>
          <p:cNvSpPr txBox="1"/>
          <p:nvPr/>
        </p:nvSpPr>
        <p:spPr>
          <a:xfrm flipH="1">
            <a:off x="5303519" y="2494722"/>
            <a:ext cx="30851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4182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ED5B1-17F4-41FC-8CAC-9864CDA48B3A}"/>
              </a:ext>
            </a:extLst>
          </p:cNvPr>
          <p:cNvSpPr txBox="1"/>
          <p:nvPr/>
        </p:nvSpPr>
        <p:spPr>
          <a:xfrm>
            <a:off x="4701208" y="1743324"/>
            <a:ext cx="2087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5580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74</Words>
  <Application>Microsoft Office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MS UI Gothic</vt:lpstr>
      <vt:lpstr>Arial</vt:lpstr>
      <vt:lpstr>Calibri</vt:lpstr>
      <vt:lpstr>Calibri Light</vt:lpstr>
      <vt:lpstr>Tahoma</vt:lpstr>
      <vt:lpstr>Times New Roman</vt:lpstr>
      <vt:lpstr>Univers Next Arabic</vt:lpstr>
      <vt:lpstr>Wingdings</vt:lpstr>
      <vt:lpstr>Office Theme</vt:lpstr>
      <vt:lpstr>Employees  Management System</vt:lpstr>
      <vt:lpstr>Project - Objectives</vt:lpstr>
      <vt:lpstr>Project - Outcomes</vt:lpstr>
      <vt:lpstr>Project Pictures </vt:lpstr>
      <vt:lpstr>In-Class Pictures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Black Belt Group Project Requirements</dc:title>
  <dc:creator>Abdulmajeed Alsahli</dc:creator>
  <cp:lastModifiedBy>yahya wahashi</cp:lastModifiedBy>
  <cp:revision>12</cp:revision>
  <dcterms:created xsi:type="dcterms:W3CDTF">2020-02-23T06:26:29Z</dcterms:created>
  <dcterms:modified xsi:type="dcterms:W3CDTF">2020-03-04T12:37:31Z</dcterms:modified>
</cp:coreProperties>
</file>