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4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>
      <p:cViewPr varScale="1">
        <p:scale>
          <a:sx n="105" d="100"/>
          <a:sy n="105" d="100"/>
        </p:scale>
        <p:origin x="8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Employee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</a:t>
            </a:r>
            <a:r>
              <a:rPr lang="en-US" sz="1600" dirty="0" err="1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TestHut</a:t>
            </a: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7" name="Rounded Rectangle 6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Description: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43876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Ghadeer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Lama Bander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Bashaer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348CD-93F6-1F45-B682-B69216F1EDA8}"/>
              </a:ext>
            </a:extLst>
          </p:cNvPr>
          <p:cNvSpPr txBox="1"/>
          <p:nvPr/>
        </p:nvSpPr>
        <p:spPr>
          <a:xfrm>
            <a:off x="565444" y="2357067"/>
            <a:ext cx="9948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Create a </a:t>
            </a:r>
            <a:r>
              <a:rPr lang="en-US" dirty="0"/>
              <a:t>web-based</a:t>
            </a:r>
            <a:r>
              <a:rPr lang="en-SA" dirty="0"/>
              <a:t> application using a 3-tried architcture. </a:t>
            </a:r>
          </a:p>
          <a:p>
            <a:r>
              <a:rPr lang="en-SA" dirty="0"/>
              <a:t>The Employee Manag</a:t>
            </a:r>
            <a:r>
              <a:rPr lang="en-US" dirty="0"/>
              <a:t>e</a:t>
            </a:r>
            <a:r>
              <a:rPr lang="en-SA" dirty="0"/>
              <a:t>ment System (EMS) will allow CRUD operation tthrough an HTML amd a RESTful interface. </a:t>
            </a: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E1367C-C999-F44B-8A19-A86F6D220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Objectives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290"/>
                </a:spcBef>
                <a:spcAft>
                  <a:spcPts val="290"/>
                </a:spcAft>
                <a:defRPr/>
              </a:pPr>
              <a:endParaRPr lang="en-US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 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3948" y="1640332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043324-FA85-8146-8555-DA5C81F41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Outcomes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 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60071" y="1640332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Outcomes: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CA261C-19DE-DE43-874B-3EF6E58B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D911F-D17D-A345-8245-1C351F810BDC}"/>
              </a:ext>
            </a:extLst>
          </p:cNvPr>
          <p:cNvSpPr txBox="1"/>
          <p:nvPr/>
        </p:nvSpPr>
        <p:spPr>
          <a:xfrm>
            <a:off x="365760" y="15240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TBD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692EE7-041E-9E48-84E6-0B1C5166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5630F-2ED2-304C-8A18-B8CB909472AA}"/>
              </a:ext>
            </a:extLst>
          </p:cNvPr>
          <p:cNvSpPr txBox="1"/>
          <p:nvPr/>
        </p:nvSpPr>
        <p:spPr>
          <a:xfrm>
            <a:off x="365760" y="15240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TBD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47891D-FEC8-2449-97CA-42D9BB05B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41DFB-B0BF-DA44-ADC1-3775317B9C90}"/>
              </a:ext>
            </a:extLst>
          </p:cNvPr>
          <p:cNvSpPr txBox="1"/>
          <p:nvPr/>
        </p:nvSpPr>
        <p:spPr>
          <a:xfrm>
            <a:off x="508065" y="15594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TBD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BC5E8-90F0-764A-866F-88955A696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48" y="-439296"/>
            <a:ext cx="1905000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91</Words>
  <Application>Microsoft Macintosh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UI Gothic</vt:lpstr>
      <vt:lpstr>Arial</vt:lpstr>
      <vt:lpstr>Calibri</vt:lpstr>
      <vt:lpstr>Calibri Light</vt:lpstr>
      <vt:lpstr>Univers Next Arabic</vt:lpstr>
      <vt:lpstr>Wingdings</vt:lpstr>
      <vt:lpstr>Office Theme</vt:lpstr>
      <vt:lpstr>Employee Management System</vt:lpstr>
      <vt:lpstr>Project - Objectives</vt:lpstr>
      <vt:lpstr>Project - Outcomes</vt:lpstr>
      <vt:lpstr>Project Pictures </vt:lpstr>
      <vt:lpstr>In-Class Pictures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Alotaibi, Bashaer Jamil S - SDSU Student</cp:lastModifiedBy>
  <cp:revision>17</cp:revision>
  <dcterms:created xsi:type="dcterms:W3CDTF">2020-02-23T06:26:29Z</dcterms:created>
  <dcterms:modified xsi:type="dcterms:W3CDTF">2020-03-04T12:12:45Z</dcterms:modified>
</cp:coreProperties>
</file>