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4"/>
    <p:restoredTop sz="94704"/>
  </p:normalViewPr>
  <p:slideViewPr>
    <p:cSldViewPr snapToGrid="0">
      <p:cViewPr varScale="1">
        <p:scale>
          <a:sx n="81" d="100"/>
          <a:sy n="81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0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4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90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9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19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81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10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35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8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3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6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3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0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llah-c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lamaBS" TargetMode="External"/><Relationship Id="rId5" Type="http://schemas.openxmlformats.org/officeDocument/2006/relationships/hyperlink" Target="https://github.com/Ghadeer-bnh" TargetMode="External"/><Relationship Id="rId4" Type="http://schemas.openxmlformats.org/officeDocument/2006/relationships/hyperlink" Target="https://github.com/Beshj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  <p:pic>
        <p:nvPicPr>
          <p:cNvPr id="11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36A8DAC5-E743-F645-AB2D-6D72CDE50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" b="2"/>
          <a:stretch/>
        </p:blipFill>
        <p:spPr bwMode="auto">
          <a:xfrm>
            <a:off x="942597" y="538941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6D3892-0051-0F41-A8CD-10CB0B98309B}"/>
              </a:ext>
            </a:extLst>
          </p:cNvPr>
          <p:cNvSpPr/>
          <p:nvPr/>
        </p:nvSpPr>
        <p:spPr>
          <a:xfrm>
            <a:off x="6551427" y="581752"/>
            <a:ext cx="5058828" cy="3363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rgbClr val="0474EF"/>
                </a:solidFill>
                <a:cs typeface="Univers Next Arabic" panose="020B0503030202020203" pitchFamily="34" charset="-78"/>
              </a:rPr>
              <a:t>Employee Management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DB709-B936-CA43-898A-2C0CD4157680}"/>
              </a:ext>
            </a:extLst>
          </p:cNvPr>
          <p:cNvSpPr/>
          <p:nvPr/>
        </p:nvSpPr>
        <p:spPr>
          <a:xfrm>
            <a:off x="7581105" y="4836787"/>
            <a:ext cx="2999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solidFill>
                  <a:srgbClr val="65617D"/>
                </a:solidFill>
                <a:latin typeface="Muli"/>
              </a:rPr>
              <a:t>EMS Developed By: Team </a:t>
            </a:r>
            <a:r>
              <a:rPr lang="en-US" sz="2400" dirty="0" err="1">
                <a:solidFill>
                  <a:srgbClr val="65617D"/>
                </a:solidFill>
                <a:latin typeface="Muli"/>
              </a:rPr>
              <a:t>TestHut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8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Edit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D9C760C-DD01-5E41-9499-97674400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8" y="1656811"/>
            <a:ext cx="8928456" cy="3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23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Delete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B61C272-83C6-E940-9840-ECC11BCB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3" y="1915646"/>
            <a:ext cx="5431408" cy="30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AE81B8D-237E-6445-BD7F-8D034ED40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91" y="1915646"/>
            <a:ext cx="5431408" cy="30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3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H-2 TABLE DATA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781385FC-94D8-9E49-82B4-1C8D89B6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2" y="1373165"/>
            <a:ext cx="9341136" cy="4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1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Code[Employee]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9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Code[DAO]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5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Code[Service]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29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Code[Controller]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751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Sample Code[RESTful]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6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2916620" y="1189672"/>
            <a:ext cx="11740585" cy="2752456"/>
            <a:chOff x="3640142" y="-400330"/>
            <a:chExt cx="6268478" cy="3018246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6625814" y="-400330"/>
              <a:ext cx="3282806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Live DEMO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58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Source Code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59"/>
            <a:ext cx="10101944" cy="3787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u="sng" dirty="0">
                <a:hlinkClick r:id="rId3"/>
              </a:rPr>
              <a:t>https://github.com/abdullah-cs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4"/>
              </a:rPr>
              <a:t>https://github.com/Beshjot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5"/>
              </a:rPr>
              <a:t>https://github.com/Ghadeer-bnh</a:t>
            </a:r>
            <a:endParaRPr lang="en-US" sz="2800" dirty="0"/>
          </a:p>
          <a:p>
            <a:pPr fontAlgn="base"/>
            <a:br>
              <a:rPr lang="en-US" sz="2800" dirty="0"/>
            </a:br>
            <a:r>
              <a:rPr lang="en-US" sz="2800" u="sng" dirty="0">
                <a:hlinkClick r:id="rId6"/>
              </a:rPr>
              <a:t>https://github.com/lamaBS</a:t>
            </a:r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73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0474EF"/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Team Members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Ghadeer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Lama Bander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Bashaer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3200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2916620" y="1189672"/>
            <a:ext cx="11740585" cy="2752456"/>
            <a:chOff x="3640142" y="-400330"/>
            <a:chExt cx="6268478" cy="3018246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6625814" y="-400330"/>
              <a:ext cx="3282806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Thank You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rgbClr val="0474EF"/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Introduction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Create a web-based application using a 3-tiered architecture.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The Employee Management System (EMS) will allow CRUD operation through an HTML and a RESTful interface. </a:t>
            </a:r>
            <a:endParaRPr lang="en-GB" sz="4400" dirty="0"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8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PROJECT ENVIRONMENT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rot="10800000">
            <a:off x="429418" y="1809360"/>
            <a:ext cx="10101944" cy="2882399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9819" y="1997613"/>
            <a:ext cx="9752269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800" b="1" dirty="0"/>
              <a:t>DATABASE: </a:t>
            </a:r>
            <a:r>
              <a:rPr lang="en-US" sz="2800" dirty="0"/>
              <a:t>H-2</a:t>
            </a:r>
          </a:p>
          <a:p>
            <a:pPr fontAlgn="base">
              <a:lnSpc>
                <a:spcPct val="150000"/>
              </a:lnSpc>
            </a:pPr>
            <a:r>
              <a:rPr lang="en-US" sz="2800" b="1" dirty="0"/>
              <a:t>OPERATING SYSTEM: </a:t>
            </a:r>
            <a:r>
              <a:rPr lang="en-US" sz="2800" dirty="0"/>
              <a:t>Windows 10, MAC X</a:t>
            </a:r>
          </a:p>
          <a:p>
            <a:pPr fontAlgn="base">
              <a:lnSpc>
                <a:spcPct val="150000"/>
              </a:lnSpc>
            </a:pPr>
            <a:r>
              <a:rPr lang="en-US" sz="2800" b="1" dirty="0"/>
              <a:t>PROGRAMMING LANGUAGE: </a:t>
            </a:r>
            <a:r>
              <a:rPr lang="en-US" sz="2800" dirty="0"/>
              <a:t>Java Spring-boot, HTML, CSS, RESTful </a:t>
            </a:r>
            <a:r>
              <a:rPr lang="en-US" sz="2800" dirty="0" err="1"/>
              <a:t>Service&amp;SQL</a:t>
            </a:r>
            <a:r>
              <a:rPr lang="en-US" sz="2800" dirty="0"/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0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107355" y="431308"/>
            <a:ext cx="4961510" cy="2500399"/>
            <a:chOff x="1561062" y="2156251"/>
            <a:chExt cx="7284958" cy="699612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1561062" y="2617916"/>
              <a:ext cx="7284958" cy="237947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PROJECT ENVIRONMENT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3EA95B-697C-E046-9B5C-7A98E247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20" y="0"/>
            <a:ext cx="561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7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EMS FEATURES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2B2BB5E-4F97-3848-8EDE-CB2BDC5A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48" y="1718220"/>
            <a:ext cx="1077219" cy="10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B396279-3AD9-F54A-9FCC-1920DB8C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62" y="1830395"/>
            <a:ext cx="1077219" cy="10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6F144EE-988E-3E40-92FB-C3E222E5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76" y="1783242"/>
            <a:ext cx="1232862" cy="12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8DE3BDDF-613E-634A-B89F-47242389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36" y="3918919"/>
            <a:ext cx="1011872" cy="101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291126F0-FC0F-704A-AC76-0C11F2C7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53" y="3794822"/>
            <a:ext cx="1011872" cy="11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7BA6E0-6DB3-AD4A-B30A-FB88315B0220}"/>
              </a:ext>
            </a:extLst>
          </p:cNvPr>
          <p:cNvSpPr/>
          <p:nvPr/>
        </p:nvSpPr>
        <p:spPr>
          <a:xfrm>
            <a:off x="1516879" y="2865604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Add Employee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4BAA5-100A-3349-B779-9853D4B92650}"/>
              </a:ext>
            </a:extLst>
          </p:cNvPr>
          <p:cNvSpPr/>
          <p:nvPr/>
        </p:nvSpPr>
        <p:spPr>
          <a:xfrm>
            <a:off x="5826311" y="4930790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Delete Employee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6D48D1-83F7-1F41-80A8-B42534E5BF31}"/>
              </a:ext>
            </a:extLst>
          </p:cNvPr>
          <p:cNvSpPr/>
          <p:nvPr/>
        </p:nvSpPr>
        <p:spPr>
          <a:xfrm>
            <a:off x="2844394" y="4930791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Edit Employee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231AA8-5C4A-1048-B91F-0D4F2D6DA02E}"/>
              </a:ext>
            </a:extLst>
          </p:cNvPr>
          <p:cNvSpPr/>
          <p:nvPr/>
        </p:nvSpPr>
        <p:spPr>
          <a:xfrm>
            <a:off x="7129307" y="2881997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RESTful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548023-41CA-7F4D-B0AF-DEF01962C76C}"/>
              </a:ext>
            </a:extLst>
          </p:cNvPr>
          <p:cNvSpPr/>
          <p:nvPr/>
        </p:nvSpPr>
        <p:spPr>
          <a:xfrm>
            <a:off x="4323093" y="2907614"/>
            <a:ext cx="1718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Employee</a:t>
            </a:r>
          </a:p>
          <a:p>
            <a:pPr algn="ctr"/>
            <a:r>
              <a:rPr lang="en-US" sz="2800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31955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Home Page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891657E6-A049-954F-A3F4-CE0306018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19" y="1503464"/>
            <a:ext cx="8890873" cy="43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6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Employee List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2CB0EAF-7142-304B-991C-7892D800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978" y="1402549"/>
            <a:ext cx="8707821" cy="45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7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8" y="411016"/>
            <a:ext cx="10101945" cy="862144"/>
            <a:chOff x="3452437" y="1965113"/>
            <a:chExt cx="5393583" cy="890750"/>
          </a:xfrm>
        </p:grpSpPr>
        <p:sp>
          <p:nvSpPr>
            <p:cNvPr id="15" name="Rounded Rectangle 14"/>
            <p:cNvSpPr/>
            <p:nvPr/>
          </p:nvSpPr>
          <p:spPr bwMode="auto">
            <a:xfrm rot="10800000" flipH="1">
              <a:off x="3452437" y="1965113"/>
              <a:ext cx="5393583" cy="890750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200" dirty="0">
                  <a:solidFill>
                    <a:srgbClr val="0474EF"/>
                  </a:solidFill>
                  <a:cs typeface="Univers Next Arabic" panose="020B0503030202020203" pitchFamily="34" charset="-78"/>
                </a:rPr>
                <a:t>Add Employee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44501-6F88-824B-864B-395598C1B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330" y="2003"/>
            <a:ext cx="1187669" cy="11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F16D6C59-1B38-4341-BE46-D0BF145F0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3" y="1503464"/>
            <a:ext cx="9347533" cy="41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9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208</Words>
  <Application>Microsoft Macintosh PowerPoint</Application>
  <PresentationFormat>Widescreen</PresentationFormat>
  <Paragraphs>93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MS UI Gothic</vt:lpstr>
      <vt:lpstr>Arial</vt:lpstr>
      <vt:lpstr>Calibri</vt:lpstr>
      <vt:lpstr>Calibri Light</vt:lpstr>
      <vt:lpstr>Muli</vt:lpstr>
      <vt:lpstr>Univers Next Arabic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Alotaibi, Bashaer Jamil S - SDSU Student</dc:creator>
  <cp:lastModifiedBy>Alotaibi, Bashaer Jamil S - SDSU Student</cp:lastModifiedBy>
  <cp:revision>3</cp:revision>
  <dcterms:created xsi:type="dcterms:W3CDTF">2020-03-12T07:49:32Z</dcterms:created>
  <dcterms:modified xsi:type="dcterms:W3CDTF">2020-03-12T08:16:44Z</dcterms:modified>
</cp:coreProperties>
</file>