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64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C194-1526-460D-B92F-C12D4B2DFC6D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4F64-D3D9-444F-B0BA-8706A7F3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8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2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D931B9-4C23-F047-952B-8509008E6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021" y="5988381"/>
            <a:ext cx="1264072" cy="4625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085C368-A65C-7442-8491-BEA998F5C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021" y="330621"/>
            <a:ext cx="11147636" cy="1193380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92DF-723F-D64E-9057-A051C7B0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457" y="6037116"/>
            <a:ext cx="2743200" cy="365125"/>
          </a:xfrm>
        </p:spPr>
        <p:txBody>
          <a:bodyPr/>
          <a:lstStyle/>
          <a:p>
            <a:fld id="{9079F78B-7083-734C-A89B-42EBE544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0F65-6A6A-4013-82DA-696B9E833C7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725526"/>
          </a:xfrm>
        </p:spPr>
        <p:txBody>
          <a:bodyPr/>
          <a:lstStyle/>
          <a:p>
            <a:r>
              <a:rPr lang="en-US" dirty="0"/>
              <a:t>Employees  Management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Team: </a:t>
            </a:r>
            <a:r>
              <a:rPr lang="en-US" sz="160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QA Fours  </a:t>
            </a:r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8" name="Rectangle 7"/>
          <p:cNvSpPr/>
          <p:nvPr/>
        </p:nvSpPr>
        <p:spPr>
          <a:xfrm rot="10800000" flipH="1" flipV="1">
            <a:off x="930159" y="1485115"/>
            <a:ext cx="9614137" cy="31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en-US" sz="2400" b="1" dirty="0">
              <a:solidFill>
                <a:schemeClr val="bg1">
                  <a:lumMod val="50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Sakkal Majalla" panose="0200000000000000000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213" y="1480563"/>
            <a:ext cx="10638016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Description :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29413" y="2093025"/>
            <a:ext cx="10479585" cy="1463320"/>
            <a:chOff x="3452436" y="1965112"/>
            <a:chExt cx="5393583" cy="890751"/>
          </a:xfrm>
          <a:noFill/>
        </p:grpSpPr>
        <p:sp>
          <p:nvSpPr>
            <p:cNvPr id="11" name="Rounded Rectangle 10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29415" y="3674700"/>
            <a:ext cx="4546622" cy="599026"/>
            <a:chOff x="3452436" y="1965112"/>
            <a:chExt cx="5393583" cy="890751"/>
          </a:xfrm>
        </p:grpSpPr>
        <p:sp>
          <p:nvSpPr>
            <p:cNvPr id="15" name="Rounded Rectangle 14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56521" y="3804936"/>
            <a:ext cx="3665220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 Members</a:t>
            </a: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07573" y="4333399"/>
            <a:ext cx="4568459" cy="1471977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877" y="4172148"/>
            <a:ext cx="2161802" cy="11449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1" name="Rectangle 20"/>
          <p:cNvSpPr/>
          <p:nvPr/>
        </p:nvSpPr>
        <p:spPr>
          <a:xfrm>
            <a:off x="429421" y="2173342"/>
            <a:ext cx="4897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Create Employee Management website based on Spring boot using restful services , HTML, CSS, and JAVA  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421" y="442650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Talal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Mohammad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Abdullah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Yahya</a:t>
            </a:r>
          </a:p>
          <a:p>
            <a:endParaRPr lang="en-GB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87103-37E5-48A5-ADA9-F88ECA3E654F}"/>
              </a:ext>
            </a:extLst>
          </p:cNvPr>
          <p:cNvSpPr txBox="1"/>
          <p:nvPr/>
        </p:nvSpPr>
        <p:spPr>
          <a:xfrm>
            <a:off x="5754757" y="13684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1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Project - Objectives</a:t>
            </a:r>
            <a:endParaRPr lang="en-US" dirty="0">
              <a:solidFill>
                <a:srgbClr val="0474E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88143" y="1572710"/>
            <a:ext cx="10773820" cy="3937081"/>
            <a:chOff x="4029817" y="3017847"/>
            <a:chExt cx="6990395" cy="3247684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29817" y="3794631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r>
                <a:rPr lang="en-US" sz="40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TBD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ar-SA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1556806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3948" y="1640332"/>
            <a:ext cx="1239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184952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Project - Outcomes</a:t>
            </a:r>
            <a:endParaRPr lang="en-US" dirty="0">
              <a:solidFill>
                <a:srgbClr val="0474E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3314" y="1572710"/>
            <a:ext cx="10758650" cy="3867507"/>
            <a:chOff x="4039660" y="3017847"/>
            <a:chExt cx="6980552" cy="3190293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39660" y="3737240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    TBD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ar-SA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1556806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86946" y="1640332"/>
            <a:ext cx="143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Outcomes: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D862B-4548-4FDE-B127-37D847C6B7B4}"/>
              </a:ext>
            </a:extLst>
          </p:cNvPr>
          <p:cNvSpPr txBox="1"/>
          <p:nvPr/>
        </p:nvSpPr>
        <p:spPr>
          <a:xfrm>
            <a:off x="5744816" y="3508513"/>
            <a:ext cx="26438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/>
              <a:t>Project Pictures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Team1: Bright Future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5190" y="1226337"/>
            <a:ext cx="2814083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42461-425F-41EB-BD30-C19E6AEDDFAE}"/>
              </a:ext>
            </a:extLst>
          </p:cNvPr>
          <p:cNvSpPr txBox="1"/>
          <p:nvPr/>
        </p:nvSpPr>
        <p:spPr>
          <a:xfrm>
            <a:off x="4750904" y="176916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3623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Pictures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2265B9-B375-4AB4-82F4-E9AEF31E9A9C}"/>
              </a:ext>
            </a:extLst>
          </p:cNvPr>
          <p:cNvSpPr txBox="1"/>
          <p:nvPr/>
        </p:nvSpPr>
        <p:spPr>
          <a:xfrm flipH="1">
            <a:off x="5303519" y="2494722"/>
            <a:ext cx="30851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24182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ED5B1-17F4-41FC-8CAC-9864CDA48B3A}"/>
              </a:ext>
            </a:extLst>
          </p:cNvPr>
          <p:cNvSpPr txBox="1"/>
          <p:nvPr/>
        </p:nvSpPr>
        <p:spPr>
          <a:xfrm>
            <a:off x="4701208" y="1743324"/>
            <a:ext cx="2087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5580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82</Words>
  <Application>Microsoft Office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MS UI Gothic</vt:lpstr>
      <vt:lpstr>Arial</vt:lpstr>
      <vt:lpstr>Calibri</vt:lpstr>
      <vt:lpstr>Calibri Light</vt:lpstr>
      <vt:lpstr>Tahoma</vt:lpstr>
      <vt:lpstr>Times New Roman</vt:lpstr>
      <vt:lpstr>Univers Next Arabic</vt:lpstr>
      <vt:lpstr>Wingdings</vt:lpstr>
      <vt:lpstr>Office Theme</vt:lpstr>
      <vt:lpstr>Employees  Management System</vt:lpstr>
      <vt:lpstr>Project - Objectives</vt:lpstr>
      <vt:lpstr>Project - Outcomes</vt:lpstr>
      <vt:lpstr>Project Pictures </vt:lpstr>
      <vt:lpstr>In-Class Pictures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Black Belt Group Project Requirements</dc:title>
  <dc:creator>Abdulmajeed Alsahli</dc:creator>
  <cp:lastModifiedBy>yahya wahashi</cp:lastModifiedBy>
  <cp:revision>16</cp:revision>
  <dcterms:created xsi:type="dcterms:W3CDTF">2020-02-23T06:26:29Z</dcterms:created>
  <dcterms:modified xsi:type="dcterms:W3CDTF">2020-03-05T13:10:38Z</dcterms:modified>
</cp:coreProperties>
</file>