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1" name="Shape 10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Title Slide">
    <p:bg>
      <p:bgPr>
        <a:solidFill>
          <a:srgbClr val="F1F2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4021" y="5988379"/>
            <a:ext cx="1264072" cy="462599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Title Text"/>
          <p:cNvSpPr txBox="1"/>
          <p:nvPr>
            <p:ph type="title"/>
          </p:nvPr>
        </p:nvSpPr>
        <p:spPr>
          <a:xfrm>
            <a:off x="524021" y="330621"/>
            <a:ext cx="11147636" cy="1193380"/>
          </a:xfrm>
          <a:prstGeom prst="rect">
            <a:avLst/>
          </a:prstGeom>
        </p:spPr>
        <p:txBody>
          <a:bodyPr anchor="t"/>
          <a:lstStyle>
            <a:lvl1pPr>
              <a:defRPr sz="3600">
                <a:latin typeface="Univers Next Arabic"/>
                <a:ea typeface="Univers Next Arabic"/>
                <a:cs typeface="Univers Next Arabic"/>
                <a:sym typeface="Univers Next Arab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xfrm>
            <a:off x="11413036" y="6095527"/>
            <a:ext cx="258622" cy="24830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/>
          <p:nvPr>
            <p:ph type="title"/>
          </p:nvPr>
        </p:nvSpPr>
        <p:spPr>
          <a:xfrm>
            <a:off x="194412" y="139234"/>
            <a:ext cx="11147636" cy="1193383"/>
          </a:xfrm>
          <a:prstGeom prst="rect">
            <a:avLst/>
          </a:prstGeom>
        </p:spPr>
        <p:txBody>
          <a:bodyPr/>
          <a:lstStyle/>
          <a:p>
            <a:pPr/>
            <a:r>
              <a:t>Employees Management System</a:t>
            </a:r>
          </a:p>
        </p:txBody>
      </p:sp>
      <p:sp>
        <p:nvSpPr>
          <p:cNvPr id="104" name="Slide Number Placeholder 2"/>
          <p:cNvSpPr txBox="1"/>
          <p:nvPr>
            <p:ph type="sldNum" sz="quarter" idx="4294967295"/>
          </p:nvPr>
        </p:nvSpPr>
        <p:spPr>
          <a:xfrm>
            <a:off x="11490274" y="6095525"/>
            <a:ext cx="181381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5" name="Rectangle 3"/>
          <p:cNvSpPr txBox="1"/>
          <p:nvPr/>
        </p:nvSpPr>
        <p:spPr>
          <a:xfrm>
            <a:off x="240131" y="724074"/>
            <a:ext cx="8694599" cy="332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0474EF"/>
                </a:solidFill>
                <a:latin typeface="Univers Next Arabic"/>
                <a:ea typeface="Univers Next Arabic"/>
                <a:cs typeface="Univers Next Arabic"/>
                <a:sym typeface="Univers Next Arabic"/>
              </a:defRPr>
            </a:lvl1pPr>
          </a:lstStyle>
          <a:p>
            <a:pPr/>
            <a:r>
              <a:t>Team:Bug Hunters</a:t>
            </a:r>
          </a:p>
        </p:txBody>
      </p:sp>
      <p:sp>
        <p:nvSpPr>
          <p:cNvPr id="106" name="Rounded Rectangle 6"/>
          <p:cNvSpPr/>
          <p:nvPr/>
        </p:nvSpPr>
        <p:spPr>
          <a:xfrm flipH="1" rot="10800000">
            <a:off x="429420" y="1325097"/>
            <a:ext cx="10479586" cy="599028"/>
          </a:xfrm>
          <a:prstGeom prst="roundRect">
            <a:avLst>
              <a:gd name="adj" fmla="val 10251"/>
            </a:avLst>
          </a:prstGeom>
          <a:solidFill>
            <a:srgbClr val="FFFFFF"/>
          </a:solidFill>
          <a:ln w="12700">
            <a:solidFill>
              <a:srgbClr val="A29574"/>
            </a:solidFill>
          </a:ln>
        </p:spPr>
        <p:txBody>
          <a:bodyPr lIns="45718" tIns="45718" rIns="45718" bIns="45718" anchor="ctr"/>
          <a:lstStyle/>
          <a:p>
            <a:pPr>
              <a:defRPr b="1" sz="1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7" name="Rectangle 8"/>
          <p:cNvSpPr txBox="1"/>
          <p:nvPr/>
        </p:nvSpPr>
        <p:spPr>
          <a:xfrm>
            <a:off x="494942" y="1448708"/>
            <a:ext cx="10546576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just">
              <a:spcBef>
                <a:spcPts val="200"/>
              </a:spcBef>
              <a:defRPr sz="1600">
                <a:solidFill>
                  <a:srgbClr val="0474EF"/>
                </a:solidFill>
                <a:latin typeface="Univers Next Arabic"/>
                <a:ea typeface="Univers Next Arabic"/>
                <a:cs typeface="Univers Next Arabic"/>
                <a:sym typeface="Univers Next Arabic"/>
              </a:defRPr>
            </a:lvl1pPr>
          </a:lstStyle>
          <a:p>
            <a:pPr/>
            <a:r>
              <a:t>Project Description:</a:t>
            </a:r>
          </a:p>
        </p:txBody>
      </p:sp>
      <p:sp>
        <p:nvSpPr>
          <p:cNvPr id="108" name="Rounded Rectangle 10"/>
          <p:cNvSpPr/>
          <p:nvPr/>
        </p:nvSpPr>
        <p:spPr>
          <a:xfrm flipH="1" rot="10800000">
            <a:off x="429412" y="2093023"/>
            <a:ext cx="10479587" cy="1463322"/>
          </a:xfrm>
          <a:prstGeom prst="roundRect">
            <a:avLst>
              <a:gd name="adj" fmla="val 10251"/>
            </a:avLst>
          </a:prstGeom>
          <a:ln w="12700">
            <a:solidFill>
              <a:srgbClr val="A29574"/>
            </a:solidFill>
          </a:ln>
        </p:spPr>
        <p:txBody>
          <a:bodyPr lIns="45718" tIns="45718" rIns="45718" bIns="45718" anchor="ctr"/>
          <a:lstStyle/>
          <a:p>
            <a:pPr>
              <a:defRPr b="1" sz="1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9" name="Rounded Rectangle 14"/>
          <p:cNvSpPr/>
          <p:nvPr/>
        </p:nvSpPr>
        <p:spPr>
          <a:xfrm flipH="1" rot="10800000">
            <a:off x="429414" y="3674700"/>
            <a:ext cx="4546625" cy="599028"/>
          </a:xfrm>
          <a:prstGeom prst="roundRect">
            <a:avLst>
              <a:gd name="adj" fmla="val 10251"/>
            </a:avLst>
          </a:prstGeom>
          <a:solidFill>
            <a:srgbClr val="FFFFFF"/>
          </a:solidFill>
          <a:ln w="12700">
            <a:solidFill>
              <a:srgbClr val="A29574"/>
            </a:solidFill>
          </a:ln>
        </p:spPr>
        <p:txBody>
          <a:bodyPr lIns="45718" tIns="45718" rIns="45718" bIns="45718" anchor="ctr"/>
          <a:lstStyle/>
          <a:p>
            <a:pPr>
              <a:defRPr b="1" sz="1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0" name="Rectangle 16"/>
          <p:cNvSpPr txBox="1"/>
          <p:nvPr/>
        </p:nvSpPr>
        <p:spPr>
          <a:xfrm>
            <a:off x="802241" y="3804936"/>
            <a:ext cx="3573780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spcBef>
                <a:spcPts val="200"/>
              </a:spcBef>
              <a:defRPr sz="1600">
                <a:solidFill>
                  <a:srgbClr val="0474EF"/>
                </a:solidFill>
                <a:latin typeface="Univers Next Arabic"/>
                <a:ea typeface="Univers Next Arabic"/>
                <a:cs typeface="Univers Next Arabic"/>
                <a:sym typeface="Univers Next Arabic"/>
              </a:defRPr>
            </a:lvl1pPr>
          </a:lstStyle>
          <a:p>
            <a:pPr/>
            <a:r>
              <a:t>Team Members</a:t>
            </a:r>
          </a:p>
        </p:txBody>
      </p:sp>
      <p:sp>
        <p:nvSpPr>
          <p:cNvPr id="111" name="Rounded Rectangle 18"/>
          <p:cNvSpPr/>
          <p:nvPr/>
        </p:nvSpPr>
        <p:spPr>
          <a:xfrm flipH="1" rot="10800000">
            <a:off x="407572" y="4333399"/>
            <a:ext cx="4568461" cy="1471979"/>
          </a:xfrm>
          <a:prstGeom prst="roundRect">
            <a:avLst>
              <a:gd name="adj" fmla="val 10251"/>
            </a:avLst>
          </a:prstGeom>
          <a:ln w="12700">
            <a:solidFill>
              <a:srgbClr val="A29574"/>
            </a:solidFill>
          </a:ln>
        </p:spPr>
        <p:txBody>
          <a:bodyPr lIns="45718" tIns="45718" rIns="45718" bIns="45718" anchor="ctr"/>
          <a:lstStyle/>
          <a:p>
            <a:pPr>
              <a:defRPr b="1" sz="1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2" name="Rectangle 20"/>
          <p:cNvSpPr txBox="1"/>
          <p:nvPr/>
        </p:nvSpPr>
        <p:spPr>
          <a:xfrm>
            <a:off x="475140" y="2173341"/>
            <a:ext cx="11147637" cy="815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0474EF"/>
                </a:solidFill>
                <a:latin typeface="Univers Next Arabic"/>
                <a:ea typeface="Univers Next Arabic"/>
                <a:cs typeface="Univers Next Arabic"/>
                <a:sym typeface="Univers Next Arabic"/>
              </a:defRPr>
            </a:pPr>
          </a:p>
          <a:p>
            <a:pPr>
              <a:defRPr sz="1600">
                <a:solidFill>
                  <a:srgbClr val="808080"/>
                </a:solidFill>
                <a:latin typeface="Univers Next Arabic"/>
                <a:ea typeface="Univers Next Arabic"/>
                <a:cs typeface="Univers Next Arabic"/>
                <a:sym typeface="Univers Next Arabic"/>
              </a:defRPr>
            </a:pPr>
            <a:r>
              <a:t> </a:t>
            </a:r>
          </a:p>
        </p:txBody>
      </p:sp>
      <p:sp>
        <p:nvSpPr>
          <p:cNvPr id="113" name="Rectangle 22"/>
          <p:cNvSpPr txBox="1"/>
          <p:nvPr/>
        </p:nvSpPr>
        <p:spPr>
          <a:xfrm>
            <a:off x="475139" y="4426500"/>
            <a:ext cx="6004562" cy="105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457200" indent="-457200">
              <a:buSzPct val="100000"/>
              <a:buChar char="▪"/>
              <a:defRPr sz="1600">
                <a:solidFill>
                  <a:srgbClr val="808080"/>
                </a:solidFill>
                <a:latin typeface="Univers Next Arabic"/>
                <a:ea typeface="Univers Next Arabic"/>
                <a:cs typeface="Univers Next Arabic"/>
                <a:sym typeface="Univers Next Arabic"/>
              </a:defRPr>
            </a:pPr>
            <a:r>
              <a:t>Haifa</a:t>
            </a:r>
          </a:p>
          <a:p>
            <a:pPr marL="457200" indent="-457200">
              <a:buSzPct val="100000"/>
              <a:buChar char="▪"/>
              <a:defRPr sz="1600">
                <a:solidFill>
                  <a:srgbClr val="808080"/>
                </a:solidFill>
                <a:latin typeface="Univers Next Arabic"/>
                <a:ea typeface="Univers Next Arabic"/>
                <a:cs typeface="Univers Next Arabic"/>
                <a:sym typeface="Univers Next Arabic"/>
              </a:defRPr>
            </a:pPr>
            <a:r>
              <a:t>Hisham</a:t>
            </a:r>
          </a:p>
          <a:p>
            <a:pPr marL="457200" indent="-457200">
              <a:buSzPct val="100000"/>
              <a:buChar char="▪"/>
              <a:defRPr sz="1600">
                <a:solidFill>
                  <a:srgbClr val="808080"/>
                </a:solidFill>
                <a:latin typeface="Univers Next Arabic"/>
                <a:ea typeface="Univers Next Arabic"/>
                <a:cs typeface="Univers Next Arabic"/>
                <a:sym typeface="Univers Next Arabic"/>
              </a:defRPr>
            </a:pPr>
            <a:r>
              <a:t>Nada</a:t>
            </a:r>
          </a:p>
          <a:p>
            <a:pPr marL="457200" indent="-457200">
              <a:buSzPct val="100000"/>
              <a:buChar char="▪"/>
              <a:defRPr sz="1600">
                <a:solidFill>
                  <a:srgbClr val="808080"/>
                </a:solidFill>
                <a:latin typeface="Univers Next Arabic"/>
                <a:ea typeface="Univers Next Arabic"/>
                <a:cs typeface="Univers Next Arabic"/>
                <a:sym typeface="Univers Next Arabic"/>
              </a:defRPr>
            </a:pPr>
            <a:r>
              <a:t>Sara</a:t>
            </a:r>
          </a:p>
        </p:txBody>
      </p:sp>
      <p:sp>
        <p:nvSpPr>
          <p:cNvPr id="114" name="A full-stack Web Application Demonstrating The CRUD operations through a frontend interface or RESTful apis , Its Built Using the 3-Tired Architecture Technology.…"/>
          <p:cNvSpPr txBox="1"/>
          <p:nvPr/>
        </p:nvSpPr>
        <p:spPr>
          <a:xfrm>
            <a:off x="508835" y="2123484"/>
            <a:ext cx="10097404" cy="148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just">
              <a:spcBef>
                <a:spcPts val="200"/>
              </a:spcBef>
              <a:defRPr sz="1400">
                <a:solidFill>
                  <a:srgbClr val="0474EF"/>
                </a:solidFill>
                <a:latin typeface="Univers Next Arabic"/>
                <a:ea typeface="Univers Next Arabic"/>
                <a:cs typeface="Univers Next Arabic"/>
                <a:sym typeface="Univers Next Arabic"/>
              </a:defRPr>
            </a:pPr>
            <a:r>
              <a:t>A full-stack Web Application Demonstrating The CRUD operations through a frontend interface or RESTful apis , Its Built Using the 3-Tired Architecture Technology.</a:t>
            </a:r>
          </a:p>
          <a:p>
            <a:pPr algn="just">
              <a:spcBef>
                <a:spcPts val="200"/>
              </a:spcBef>
              <a:defRPr sz="1400">
                <a:solidFill>
                  <a:srgbClr val="0474EF"/>
                </a:solidFill>
                <a:latin typeface="Univers Next Arabic"/>
                <a:ea typeface="Univers Next Arabic"/>
                <a:cs typeface="Univers Next Arabic"/>
                <a:sym typeface="Univers Next Arabic"/>
              </a:defRPr>
            </a:pPr>
            <a:r>
              <a:t>Front-End : Html - Vanilla Javascript - Css</a:t>
            </a:r>
          </a:p>
          <a:p>
            <a:pPr algn="just">
              <a:spcBef>
                <a:spcPts val="200"/>
              </a:spcBef>
              <a:defRPr sz="1400">
                <a:solidFill>
                  <a:srgbClr val="0474EF"/>
                </a:solidFill>
                <a:latin typeface="Univers Next Arabic"/>
                <a:ea typeface="Univers Next Arabic"/>
                <a:cs typeface="Univers Next Arabic"/>
                <a:sym typeface="Univers Next Arabic"/>
              </a:defRPr>
            </a:pPr>
            <a:r>
              <a:t>Backend : SpringBoot(Java).</a:t>
            </a:r>
          </a:p>
          <a:p>
            <a:pPr algn="just">
              <a:spcBef>
                <a:spcPts val="200"/>
              </a:spcBef>
              <a:defRPr sz="1400">
                <a:solidFill>
                  <a:srgbClr val="0474EF"/>
                </a:solidFill>
                <a:latin typeface="Univers Next Arabic"/>
                <a:ea typeface="Univers Next Arabic"/>
                <a:cs typeface="Univers Next Arabic"/>
                <a:sym typeface="Univers Next Arabic"/>
              </a:defRPr>
            </a:pPr>
            <a:r>
              <a:t>Data : MySql.</a:t>
            </a:r>
          </a:p>
          <a:p>
            <a:pPr algn="just">
              <a:spcBef>
                <a:spcPts val="200"/>
              </a:spcBef>
              <a:defRPr sz="1400">
                <a:solidFill>
                  <a:srgbClr val="0474EF"/>
                </a:solidFill>
                <a:latin typeface="Univers Next Arabic"/>
                <a:ea typeface="Univers Next Arabic"/>
                <a:cs typeface="Univers Next Arabic"/>
                <a:sym typeface="Univers Next Arabic"/>
              </a:defRPr>
            </a:pPr>
            <a:r>
              <a:t>Other Technologies included : Maven , JPA</a:t>
            </a:r>
          </a:p>
        </p:txBody>
      </p:sp>
      <p:pic>
        <p:nvPicPr>
          <p:cNvPr id="115" name="BUG HUNTERS.png" descr="BUG HUNTER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0862" y="3380574"/>
            <a:ext cx="2399930" cy="29958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lide Number Placeholder 2"/>
          <p:cNvSpPr txBox="1"/>
          <p:nvPr>
            <p:ph type="sldNum" sz="quarter" idx="4294967295"/>
          </p:nvPr>
        </p:nvSpPr>
        <p:spPr>
          <a:xfrm>
            <a:off x="11490274" y="6095525"/>
            <a:ext cx="181381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8" name="Title 1"/>
          <p:cNvSpPr txBox="1"/>
          <p:nvPr>
            <p:ph type="title"/>
          </p:nvPr>
        </p:nvSpPr>
        <p:spPr>
          <a:xfrm>
            <a:off x="379074" y="292050"/>
            <a:ext cx="11147636" cy="119338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</a:lstStyle>
          <a:p>
            <a:pPr/>
            <a:r>
              <a:t>Project - Objectives</a:t>
            </a:r>
          </a:p>
        </p:txBody>
      </p:sp>
      <p:grpSp>
        <p:nvGrpSpPr>
          <p:cNvPr id="123" name="Group 16"/>
          <p:cNvGrpSpPr/>
          <p:nvPr/>
        </p:nvGrpSpPr>
        <p:grpSpPr>
          <a:xfrm>
            <a:off x="503314" y="1572708"/>
            <a:ext cx="10758654" cy="3867511"/>
            <a:chOff x="0" y="-1"/>
            <a:chExt cx="10758653" cy="3867510"/>
          </a:xfrm>
        </p:grpSpPr>
        <p:sp>
          <p:nvSpPr>
            <p:cNvPr id="119" name="Rounded Rectangle 4"/>
            <p:cNvSpPr/>
            <p:nvPr/>
          </p:nvSpPr>
          <p:spPr>
            <a:xfrm flipH="1">
              <a:off x="0" y="-2"/>
              <a:ext cx="10758652" cy="735223"/>
            </a:xfrm>
            <a:prstGeom prst="roundRect">
              <a:avLst>
                <a:gd name="adj" fmla="val 0"/>
              </a:avLst>
            </a:prstGeom>
            <a:solidFill>
              <a:srgbClr val="A29574"/>
            </a:solidFill>
            <a:ln w="12700" cap="flat">
              <a:solidFill>
                <a:srgbClr val="A2957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15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grpSp>
          <p:nvGrpSpPr>
            <p:cNvPr id="122" name="Rectangle 18"/>
            <p:cNvGrpSpPr/>
            <p:nvPr/>
          </p:nvGrpSpPr>
          <p:grpSpPr>
            <a:xfrm>
              <a:off x="0" y="872100"/>
              <a:ext cx="10758654" cy="2995410"/>
              <a:chOff x="0" y="0"/>
              <a:chExt cx="10758653" cy="2995409"/>
            </a:xfrm>
          </p:grpSpPr>
          <p:sp>
            <p:nvSpPr>
              <p:cNvPr id="120" name="Rectangle"/>
              <p:cNvSpPr/>
              <p:nvPr/>
            </p:nvSpPr>
            <p:spPr>
              <a:xfrm flipH="1">
                <a:off x="-1" y="0"/>
                <a:ext cx="10758655" cy="2995410"/>
              </a:xfrm>
              <a:prstGeom prst="rect">
                <a:avLst/>
              </a:prstGeom>
              <a:solidFill>
                <a:srgbClr val="F2F2F2"/>
              </a:solidFill>
              <a:ln w="12700" cap="flat">
                <a:solidFill>
                  <a:srgbClr val="A29574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just">
                  <a:spcBef>
                    <a:spcPts val="200"/>
                  </a:spcBef>
                  <a:defRPr sz="1600">
                    <a:solidFill>
                      <a:srgbClr val="808080"/>
                    </a:solidFill>
                    <a:latin typeface="Univers Next Arabic"/>
                    <a:ea typeface="Univers Next Arabic"/>
                    <a:cs typeface="Univers Next Arabic"/>
                    <a:sym typeface="Univers Next Arabic"/>
                  </a:defRPr>
                </a:pPr>
              </a:p>
            </p:txBody>
          </p:sp>
          <p:sp>
            <p:nvSpPr>
              <p:cNvPr id="121" name="……"/>
              <p:cNvSpPr txBox="1"/>
              <p:nvPr/>
            </p:nvSpPr>
            <p:spPr>
              <a:xfrm>
                <a:off x="44125" y="908418"/>
                <a:ext cx="10670402" cy="11785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4127" tIns="44127" rIns="44127" bIns="44127" numCol="1" anchor="ctr">
                <a:spAutoFit/>
              </a:bodyPr>
              <a:lstStyle/>
              <a:p>
                <a:pPr marL="285750" indent="-285750" algn="just">
                  <a:spcBef>
                    <a:spcPts val="200"/>
                  </a:spcBef>
                  <a:buSzPct val="100000"/>
                  <a:buFont typeface="Calibri"/>
                  <a:buChar char="✓"/>
                  <a:defRPr sz="1600">
                    <a:solidFill>
                      <a:srgbClr val="808080"/>
                    </a:solidFill>
                  </a:defRPr>
                </a:pPr>
                <a:r>
                  <a:t> </a:t>
                </a:r>
                <a:r>
                  <a:rPr>
                    <a:latin typeface="Univers Next Arabic"/>
                    <a:ea typeface="Univers Next Arabic"/>
                    <a:cs typeface="Univers Next Arabic"/>
                    <a:sym typeface="Univers Next Arabic"/>
                  </a:rPr>
                  <a:t>…</a:t>
                </a:r>
                <a:endParaRPr>
                  <a:solidFill>
                    <a:srgbClr val="FFFFFF"/>
                  </a:solidFill>
                </a:endParaRPr>
              </a:p>
              <a:p>
                <a:pPr marL="285750" indent="-285750" algn="just">
                  <a:spcBef>
                    <a:spcPts val="200"/>
                  </a:spcBef>
                  <a:buSzPct val="100000"/>
                  <a:buFont typeface="Helvetica"/>
                  <a:buChar char="✓"/>
                  <a:defRPr sz="1600">
                    <a:solidFill>
                      <a:srgbClr val="808080"/>
                    </a:solidFill>
                    <a:latin typeface="Univers Next Arabic"/>
                    <a:ea typeface="Univers Next Arabic"/>
                    <a:cs typeface="Univers Next Arabic"/>
                    <a:sym typeface="Univers Next Arabic"/>
                  </a:defRPr>
                </a:pPr>
                <a:r>
                  <a:t>…</a:t>
                </a:r>
                <a:endParaRPr>
                  <a:solidFill>
                    <a:srgbClr val="FFFFFF"/>
                  </a:solidFill>
                </a:endParaRPr>
              </a:p>
              <a:p>
                <a:pPr marL="285750" indent="-285750" algn="just">
                  <a:spcBef>
                    <a:spcPts val="200"/>
                  </a:spcBef>
                  <a:buSzPct val="100000"/>
                  <a:buFont typeface="Helvetica"/>
                  <a:buChar char="✓"/>
                  <a:defRPr sz="1600">
                    <a:solidFill>
                      <a:srgbClr val="808080"/>
                    </a:solidFill>
                    <a:latin typeface="Univers Next Arabic"/>
                    <a:ea typeface="Univers Next Arabic"/>
                    <a:cs typeface="Univers Next Arabic"/>
                    <a:sym typeface="Univers Next Arabic"/>
                  </a:defRPr>
                </a:pPr>
                <a:r>
                  <a:t>…</a:t>
                </a:r>
                <a:endParaRPr>
                  <a:solidFill>
                    <a:srgbClr val="FFFFFF"/>
                  </a:solidFill>
                </a:endParaRPr>
              </a:p>
              <a:p>
                <a:pPr marL="285750" indent="-285750" algn="just">
                  <a:spcBef>
                    <a:spcPts val="200"/>
                  </a:spcBef>
                  <a:buSzPct val="100000"/>
                  <a:buFont typeface="Helvetica"/>
                  <a:buChar char="✓"/>
                  <a:defRPr sz="1600">
                    <a:solidFill>
                      <a:srgbClr val="808080"/>
                    </a:solidFill>
                    <a:latin typeface="Univers Next Arabic"/>
                    <a:ea typeface="Univers Next Arabic"/>
                    <a:cs typeface="Univers Next Arabic"/>
                    <a:sym typeface="Univers Next Arabic"/>
                  </a:defRPr>
                </a:pPr>
                <a:r>
                  <a:t>…</a:t>
                </a:r>
              </a:p>
            </p:txBody>
          </p:sp>
        </p:grpSp>
      </p:grpSp>
      <p:pic>
        <p:nvPicPr>
          <p:cNvPr id="124" name="Picture 19" descr="Picture 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70867" y="1556806"/>
            <a:ext cx="386164" cy="365762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Rectangle 20"/>
          <p:cNvSpPr txBox="1"/>
          <p:nvPr/>
        </p:nvSpPr>
        <p:spPr>
          <a:xfrm>
            <a:off x="617990" y="1640333"/>
            <a:ext cx="1199614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b="1" sz="1600">
                <a:solidFill>
                  <a:srgbClr val="FFFFFF"/>
                </a:solidFill>
                <a:latin typeface="Univers Next Arabic"/>
                <a:ea typeface="Univers Next Arabic"/>
                <a:cs typeface="Univers Next Arabic"/>
                <a:sym typeface="Univers Next Arabic"/>
              </a:defRPr>
            </a:lvl1pPr>
          </a:lstStyle>
          <a:p>
            <a:pPr/>
            <a:r>
              <a:t>Objectives: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lide Number Placeholder 2"/>
          <p:cNvSpPr txBox="1"/>
          <p:nvPr>
            <p:ph type="sldNum" sz="quarter" idx="4294967295"/>
          </p:nvPr>
        </p:nvSpPr>
        <p:spPr>
          <a:xfrm>
            <a:off x="11490274" y="6095525"/>
            <a:ext cx="181381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8" name="Title 1"/>
          <p:cNvSpPr txBox="1"/>
          <p:nvPr>
            <p:ph type="title"/>
          </p:nvPr>
        </p:nvSpPr>
        <p:spPr>
          <a:xfrm>
            <a:off x="379074" y="292050"/>
            <a:ext cx="11147636" cy="119338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</a:lstStyle>
          <a:p>
            <a:pPr/>
            <a:r>
              <a:t>Project - Outcomes</a:t>
            </a:r>
          </a:p>
        </p:txBody>
      </p:sp>
      <p:grpSp>
        <p:nvGrpSpPr>
          <p:cNvPr id="133" name="Group 16"/>
          <p:cNvGrpSpPr/>
          <p:nvPr/>
        </p:nvGrpSpPr>
        <p:grpSpPr>
          <a:xfrm>
            <a:off x="503314" y="1572708"/>
            <a:ext cx="10758654" cy="3867511"/>
            <a:chOff x="0" y="-1"/>
            <a:chExt cx="10758653" cy="3867510"/>
          </a:xfrm>
        </p:grpSpPr>
        <p:sp>
          <p:nvSpPr>
            <p:cNvPr id="129" name="Rounded Rectangle 4"/>
            <p:cNvSpPr/>
            <p:nvPr/>
          </p:nvSpPr>
          <p:spPr>
            <a:xfrm flipH="1">
              <a:off x="0" y="-2"/>
              <a:ext cx="10758652" cy="735223"/>
            </a:xfrm>
            <a:prstGeom prst="roundRect">
              <a:avLst>
                <a:gd name="adj" fmla="val 0"/>
              </a:avLst>
            </a:prstGeom>
            <a:solidFill>
              <a:srgbClr val="A29574"/>
            </a:solidFill>
            <a:ln w="12700" cap="flat">
              <a:solidFill>
                <a:srgbClr val="A2957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15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grpSp>
          <p:nvGrpSpPr>
            <p:cNvPr id="132" name="Rectangle 18"/>
            <p:cNvGrpSpPr/>
            <p:nvPr/>
          </p:nvGrpSpPr>
          <p:grpSpPr>
            <a:xfrm>
              <a:off x="0" y="872100"/>
              <a:ext cx="10758654" cy="2995410"/>
              <a:chOff x="0" y="0"/>
              <a:chExt cx="10758653" cy="2995409"/>
            </a:xfrm>
          </p:grpSpPr>
          <p:sp>
            <p:nvSpPr>
              <p:cNvPr id="130" name="Rectangle"/>
              <p:cNvSpPr/>
              <p:nvPr/>
            </p:nvSpPr>
            <p:spPr>
              <a:xfrm flipH="1">
                <a:off x="-1" y="0"/>
                <a:ext cx="10758655" cy="2995410"/>
              </a:xfrm>
              <a:prstGeom prst="rect">
                <a:avLst/>
              </a:prstGeom>
              <a:solidFill>
                <a:srgbClr val="F2F2F2"/>
              </a:solidFill>
              <a:ln w="12700" cap="flat">
                <a:solidFill>
                  <a:srgbClr val="A29574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just">
                  <a:spcBef>
                    <a:spcPts val="200"/>
                  </a:spcBef>
                  <a:defRPr sz="1600">
                    <a:solidFill>
                      <a:srgbClr val="808080"/>
                    </a:solidFill>
                    <a:latin typeface="Univers Next Arabic"/>
                    <a:ea typeface="Univers Next Arabic"/>
                    <a:cs typeface="Univers Next Arabic"/>
                    <a:sym typeface="Univers Next Arabic"/>
                  </a:defRPr>
                </a:pPr>
              </a:p>
            </p:txBody>
          </p:sp>
          <p:sp>
            <p:nvSpPr>
              <p:cNvPr id="131" name="……"/>
              <p:cNvSpPr txBox="1"/>
              <p:nvPr/>
            </p:nvSpPr>
            <p:spPr>
              <a:xfrm>
                <a:off x="44125" y="908418"/>
                <a:ext cx="10670402" cy="11785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4127" tIns="44127" rIns="44127" bIns="44127" numCol="1" anchor="ctr">
                <a:spAutoFit/>
              </a:bodyPr>
              <a:lstStyle/>
              <a:p>
                <a:pPr marL="285750" indent="-285750" algn="just">
                  <a:spcBef>
                    <a:spcPts val="200"/>
                  </a:spcBef>
                  <a:buSzPct val="100000"/>
                  <a:buFont typeface="Calibri"/>
                  <a:buChar char="✓"/>
                  <a:defRPr sz="1600">
                    <a:solidFill>
                      <a:srgbClr val="808080"/>
                    </a:solidFill>
                  </a:defRPr>
                </a:pPr>
                <a:r>
                  <a:t> </a:t>
                </a:r>
                <a:r>
                  <a:rPr>
                    <a:latin typeface="Univers Next Arabic"/>
                    <a:ea typeface="Univers Next Arabic"/>
                    <a:cs typeface="Univers Next Arabic"/>
                    <a:sym typeface="Univers Next Arabic"/>
                  </a:rPr>
                  <a:t>…</a:t>
                </a:r>
                <a:endParaRPr>
                  <a:solidFill>
                    <a:srgbClr val="FFFFFF"/>
                  </a:solidFill>
                </a:endParaRPr>
              </a:p>
              <a:p>
                <a:pPr marL="285750" indent="-285750" algn="just">
                  <a:spcBef>
                    <a:spcPts val="200"/>
                  </a:spcBef>
                  <a:buSzPct val="100000"/>
                  <a:buFont typeface="Helvetica"/>
                  <a:buChar char="✓"/>
                  <a:defRPr sz="1600">
                    <a:solidFill>
                      <a:srgbClr val="808080"/>
                    </a:solidFill>
                    <a:latin typeface="Univers Next Arabic"/>
                    <a:ea typeface="Univers Next Arabic"/>
                    <a:cs typeface="Univers Next Arabic"/>
                    <a:sym typeface="Univers Next Arabic"/>
                  </a:defRPr>
                </a:pPr>
                <a:r>
                  <a:t>…</a:t>
                </a:r>
                <a:endParaRPr>
                  <a:solidFill>
                    <a:srgbClr val="FFFFFF"/>
                  </a:solidFill>
                </a:endParaRPr>
              </a:p>
              <a:p>
                <a:pPr marL="285750" indent="-285750" algn="just">
                  <a:spcBef>
                    <a:spcPts val="200"/>
                  </a:spcBef>
                  <a:buSzPct val="100000"/>
                  <a:buFont typeface="Helvetica"/>
                  <a:buChar char="✓"/>
                  <a:defRPr sz="1600">
                    <a:solidFill>
                      <a:srgbClr val="808080"/>
                    </a:solidFill>
                    <a:latin typeface="Univers Next Arabic"/>
                    <a:ea typeface="Univers Next Arabic"/>
                    <a:cs typeface="Univers Next Arabic"/>
                    <a:sym typeface="Univers Next Arabic"/>
                  </a:defRPr>
                </a:pPr>
                <a:r>
                  <a:t>…</a:t>
                </a:r>
                <a:endParaRPr>
                  <a:solidFill>
                    <a:srgbClr val="FFFFFF"/>
                  </a:solidFill>
                </a:endParaRPr>
              </a:p>
              <a:p>
                <a:pPr marL="285750" indent="-285750" algn="just">
                  <a:spcBef>
                    <a:spcPts val="200"/>
                  </a:spcBef>
                  <a:buSzPct val="100000"/>
                  <a:buFont typeface="Helvetica"/>
                  <a:buChar char="✓"/>
                  <a:defRPr sz="1600">
                    <a:solidFill>
                      <a:srgbClr val="808080"/>
                    </a:solidFill>
                    <a:latin typeface="Univers Next Arabic"/>
                    <a:ea typeface="Univers Next Arabic"/>
                    <a:cs typeface="Univers Next Arabic"/>
                    <a:sym typeface="Univers Next Arabic"/>
                  </a:defRPr>
                </a:pPr>
                <a:r>
                  <a:t>…</a:t>
                </a:r>
              </a:p>
            </p:txBody>
          </p:sp>
        </p:grpSp>
      </p:grpSp>
      <p:pic>
        <p:nvPicPr>
          <p:cNvPr id="134" name="Picture 19" descr="Picture 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70867" y="1556806"/>
            <a:ext cx="386164" cy="365762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Rectangle 20"/>
          <p:cNvSpPr txBox="1"/>
          <p:nvPr/>
        </p:nvSpPr>
        <p:spPr>
          <a:xfrm>
            <a:off x="605942" y="1640333"/>
            <a:ext cx="1165482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b="1" sz="1600">
                <a:solidFill>
                  <a:srgbClr val="FFFFFF"/>
                </a:solidFill>
                <a:latin typeface="Univers Next Arabic"/>
                <a:ea typeface="Univers Next Arabic"/>
                <a:cs typeface="Univers Next Arabic"/>
                <a:sym typeface="Univers Next Arabic"/>
              </a:defRPr>
            </a:lvl1pPr>
          </a:lstStyle>
          <a:p>
            <a:pPr/>
            <a:r>
              <a:t>Outcomes: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 1"/>
          <p:cNvSpPr txBox="1"/>
          <p:nvPr>
            <p:ph type="title"/>
          </p:nvPr>
        </p:nvSpPr>
        <p:spPr>
          <a:xfrm>
            <a:off x="194412" y="139234"/>
            <a:ext cx="11147636" cy="1193383"/>
          </a:xfrm>
          <a:prstGeom prst="rect">
            <a:avLst/>
          </a:prstGeom>
        </p:spPr>
        <p:txBody>
          <a:bodyPr/>
          <a:lstStyle/>
          <a:p>
            <a:pPr/>
            <a:r>
              <a:t>Project Pictures </a:t>
            </a:r>
          </a:p>
        </p:txBody>
      </p:sp>
      <p:sp>
        <p:nvSpPr>
          <p:cNvPr id="138" name="Slide Number Placeholder 2"/>
          <p:cNvSpPr txBox="1"/>
          <p:nvPr>
            <p:ph type="sldNum" sz="quarter" idx="4294967295"/>
          </p:nvPr>
        </p:nvSpPr>
        <p:spPr>
          <a:xfrm>
            <a:off x="11490274" y="6095525"/>
            <a:ext cx="181381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9" name="Rectangle 3"/>
          <p:cNvSpPr txBox="1"/>
          <p:nvPr/>
        </p:nvSpPr>
        <p:spPr>
          <a:xfrm>
            <a:off x="240131" y="724074"/>
            <a:ext cx="8694599" cy="332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0474EF"/>
                </a:solidFill>
                <a:latin typeface="Univers Next Arabic"/>
                <a:ea typeface="Univers Next Arabic"/>
                <a:cs typeface="Univers Next Arabic"/>
                <a:sym typeface="Univers Next Arabic"/>
              </a:defRPr>
            </a:lvl1pPr>
          </a:lstStyle>
          <a:p>
            <a:pPr/>
            <a:r>
              <a:t>Team1: Bright Future</a:t>
            </a:r>
          </a:p>
        </p:txBody>
      </p:sp>
      <p:sp>
        <p:nvSpPr>
          <p:cNvPr id="140" name="Rectangle 8"/>
          <p:cNvSpPr/>
          <p:nvPr/>
        </p:nvSpPr>
        <p:spPr>
          <a:xfrm>
            <a:off x="7595189" y="1226335"/>
            <a:ext cx="2814085" cy="691119"/>
          </a:xfrm>
          <a:prstGeom prst="rect">
            <a:avLst/>
          </a:prstGeom>
          <a:solidFill>
            <a:srgbClr val="F1F2E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/>
          <p:nvPr>
            <p:ph type="title"/>
          </p:nvPr>
        </p:nvSpPr>
        <p:spPr>
          <a:xfrm>
            <a:off x="524021" y="330620"/>
            <a:ext cx="11147636" cy="1193383"/>
          </a:xfrm>
          <a:prstGeom prst="rect">
            <a:avLst/>
          </a:prstGeom>
        </p:spPr>
        <p:txBody>
          <a:bodyPr/>
          <a:lstStyle/>
          <a:p>
            <a:pPr/>
            <a:r>
              <a:t>In-Class Pictures</a:t>
            </a:r>
          </a:p>
        </p:txBody>
      </p:sp>
      <p:sp>
        <p:nvSpPr>
          <p:cNvPr id="143" name="Slide Number Placeholder 2"/>
          <p:cNvSpPr txBox="1"/>
          <p:nvPr>
            <p:ph type="sldNum" sz="quarter" idx="4294967295"/>
          </p:nvPr>
        </p:nvSpPr>
        <p:spPr>
          <a:xfrm>
            <a:off x="11490274" y="6095525"/>
            <a:ext cx="181381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4" name="Rectangle 4"/>
          <p:cNvSpPr/>
          <p:nvPr/>
        </p:nvSpPr>
        <p:spPr>
          <a:xfrm>
            <a:off x="4426687" y="581751"/>
            <a:ext cx="2973573" cy="789849"/>
          </a:xfrm>
          <a:prstGeom prst="rect">
            <a:avLst/>
          </a:prstGeom>
          <a:solidFill>
            <a:srgbClr val="F1F2E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5" name="Rectangle 5"/>
          <p:cNvSpPr/>
          <p:nvPr/>
        </p:nvSpPr>
        <p:spPr>
          <a:xfrm>
            <a:off x="173666" y="6037114"/>
            <a:ext cx="1233376" cy="691119"/>
          </a:xfrm>
          <a:prstGeom prst="rect">
            <a:avLst/>
          </a:prstGeom>
          <a:solidFill>
            <a:srgbClr val="F1F2E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46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9601" y="5892184"/>
            <a:ext cx="1300340" cy="6549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1"/>
          <p:cNvSpPr txBox="1"/>
          <p:nvPr>
            <p:ph type="title"/>
          </p:nvPr>
        </p:nvSpPr>
        <p:spPr>
          <a:xfrm>
            <a:off x="524021" y="330620"/>
            <a:ext cx="11147636" cy="1193383"/>
          </a:xfrm>
          <a:prstGeom prst="rect">
            <a:avLst/>
          </a:prstGeom>
        </p:spPr>
        <p:txBody>
          <a:bodyPr/>
          <a:lstStyle/>
          <a:p>
            <a:pPr/>
            <a:r>
              <a:t>Assignments</a:t>
            </a:r>
          </a:p>
        </p:txBody>
      </p:sp>
      <p:sp>
        <p:nvSpPr>
          <p:cNvPr id="149" name="Slide Number Placeholder 2"/>
          <p:cNvSpPr txBox="1"/>
          <p:nvPr>
            <p:ph type="sldNum" sz="quarter" idx="4294967295"/>
          </p:nvPr>
        </p:nvSpPr>
        <p:spPr>
          <a:xfrm>
            <a:off x="11490274" y="6095525"/>
            <a:ext cx="181381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0" name="Rectangle 4"/>
          <p:cNvSpPr/>
          <p:nvPr/>
        </p:nvSpPr>
        <p:spPr>
          <a:xfrm>
            <a:off x="4426687" y="581751"/>
            <a:ext cx="2973573" cy="789849"/>
          </a:xfrm>
          <a:prstGeom prst="rect">
            <a:avLst/>
          </a:prstGeom>
          <a:solidFill>
            <a:srgbClr val="F1F2E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1" name="Rectangle 5"/>
          <p:cNvSpPr/>
          <p:nvPr/>
        </p:nvSpPr>
        <p:spPr>
          <a:xfrm>
            <a:off x="173666" y="6037114"/>
            <a:ext cx="1233376" cy="691119"/>
          </a:xfrm>
          <a:prstGeom prst="rect">
            <a:avLst/>
          </a:prstGeom>
          <a:solidFill>
            <a:srgbClr val="F1F2E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52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9601" y="5892184"/>
            <a:ext cx="1300340" cy="6549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