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4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725526"/>
          </a:xfrm>
        </p:spPr>
        <p:txBody>
          <a:bodyPr/>
          <a:lstStyle/>
          <a:p>
            <a:r>
              <a:rPr lang="en-US" dirty="0"/>
              <a:t>Employees 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Team: </a:t>
            </a:r>
            <a:r>
              <a:rPr lang="en-US" sz="160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QA Fours  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8" name="Rectangle 7"/>
          <p:cNvSpPr/>
          <p:nvPr/>
        </p:nvSpPr>
        <p:spPr>
          <a:xfrm rot="10800000" flipH="1" flipV="1">
            <a:off x="930159" y="1485115"/>
            <a:ext cx="9614137" cy="3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400" b="1" dirty="0">
              <a:solidFill>
                <a:schemeClr val="bg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Sakkal Majalla" panose="020000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Description 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7" y="4172148"/>
            <a:ext cx="2161802" cy="1144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Rectangle 20"/>
          <p:cNvSpPr/>
          <p:nvPr/>
        </p:nvSpPr>
        <p:spPr>
          <a:xfrm>
            <a:off x="429421" y="2173342"/>
            <a:ext cx="4897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 Employee Management website based on Spring boot using restful services , HTML, CSS, and JAVA  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Talal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Mohammad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Yahya</a:t>
            </a:r>
          </a:p>
          <a:p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87103-37E5-48A5-ADA9-F88ECA3E654F}"/>
              </a:ext>
            </a:extLst>
          </p:cNvPr>
          <p:cNvSpPr txBox="1"/>
          <p:nvPr/>
        </p:nvSpPr>
        <p:spPr>
          <a:xfrm>
            <a:off x="5754757" y="1368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Objectives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88143" y="1572710"/>
            <a:ext cx="10773820" cy="3937081"/>
            <a:chOff x="4029817" y="3017847"/>
            <a:chExt cx="6990395" cy="3247684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29817" y="3794631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r>
                <a:rPr lang="en-US" sz="40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3948" y="1640332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Outcomes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    TBD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6946" y="1640332"/>
            <a:ext cx="143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Outcomes: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D862B-4548-4FDE-B127-37D847C6B7B4}"/>
              </a:ext>
            </a:extLst>
          </p:cNvPr>
          <p:cNvSpPr txBox="1"/>
          <p:nvPr/>
        </p:nvSpPr>
        <p:spPr>
          <a:xfrm>
            <a:off x="5744816" y="3508513"/>
            <a:ext cx="26438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42461-425F-41EB-BD30-C19E6AEDDFAE}"/>
              </a:ext>
            </a:extLst>
          </p:cNvPr>
          <p:cNvSpPr txBox="1"/>
          <p:nvPr/>
        </p:nvSpPr>
        <p:spPr>
          <a:xfrm>
            <a:off x="4750904" y="17691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265B9-B375-4AB4-82F4-E9AEF31E9A9C}"/>
              </a:ext>
            </a:extLst>
          </p:cNvPr>
          <p:cNvSpPr txBox="1"/>
          <p:nvPr/>
        </p:nvSpPr>
        <p:spPr>
          <a:xfrm flipH="1">
            <a:off x="5303519" y="2494722"/>
            <a:ext cx="30851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ED5B1-17F4-41FC-8CAC-9864CDA48B3A}"/>
              </a:ext>
            </a:extLst>
          </p:cNvPr>
          <p:cNvSpPr txBox="1"/>
          <p:nvPr/>
        </p:nvSpPr>
        <p:spPr>
          <a:xfrm>
            <a:off x="4701208" y="1743324"/>
            <a:ext cx="2087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82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UI Gothic</vt:lpstr>
      <vt:lpstr>Arial</vt:lpstr>
      <vt:lpstr>Calibri</vt:lpstr>
      <vt:lpstr>Calibri Light</vt:lpstr>
      <vt:lpstr>Tahoma</vt:lpstr>
      <vt:lpstr>Times New Roman</vt:lpstr>
      <vt:lpstr>Univers Next Arabic</vt:lpstr>
      <vt:lpstr>Wingdings</vt:lpstr>
      <vt:lpstr>Office Theme</vt:lpstr>
      <vt:lpstr>Employees  Management System</vt:lpstr>
      <vt:lpstr>Project - Objectives</vt:lpstr>
      <vt:lpstr>Project - Outcomes</vt:lpstr>
      <vt:lpstr>Project Pictures </vt:lpstr>
      <vt:lpstr>In-Class Pictures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Abdullah T</cp:lastModifiedBy>
  <cp:revision>16</cp:revision>
  <dcterms:created xsi:type="dcterms:W3CDTF">2020-02-23T06:26:29Z</dcterms:created>
  <dcterms:modified xsi:type="dcterms:W3CDTF">2020-03-10T08:14:15Z</dcterms:modified>
</cp:coreProperties>
</file>