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5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3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2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5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2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2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110E-05B4-4F4E-B7C7-D3AE2BDB7E51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6C54-FCDE-4226-AAA9-F2ED216D2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5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hyperlink" Target="file:///C:\Windows\System32\calc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Hover r:id="rId4" action="ppaction://program"/>
          </p:cNvPr>
          <p:cNvSpPr/>
          <p:nvPr/>
        </p:nvSpPr>
        <p:spPr>
          <a:xfrm>
            <a:off x="352540" y="264133"/>
            <a:ext cx="11468559" cy="619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BF0FB2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24644" y="1329254"/>
            <a:ext cx="4324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Dionach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Manzotti</dc:creator>
  <cp:lastModifiedBy>Mike Manzotti</cp:lastModifiedBy>
  <cp:revision>6</cp:revision>
  <dcterms:created xsi:type="dcterms:W3CDTF">2017-06-10T11:45:08Z</dcterms:created>
  <dcterms:modified xsi:type="dcterms:W3CDTF">2017-06-10T12:33:47Z</dcterms:modified>
</cp:coreProperties>
</file>