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84" r:id="rId6"/>
    <p:sldId id="289" r:id="rId7"/>
    <p:sldId id="285" r:id="rId8"/>
    <p:sldId id="286" r:id="rId9"/>
    <p:sldId id="287" r:id="rId10"/>
    <p:sldId id="290" r:id="rId11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316" autoAdjust="0"/>
  </p:normalViewPr>
  <p:slideViewPr>
    <p:cSldViewPr>
      <p:cViewPr varScale="1">
        <p:scale>
          <a:sx n="86" d="100"/>
          <a:sy n="86" d="100"/>
        </p:scale>
        <p:origin x="562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2019/5/9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2019/5/9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89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2019/5/9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2019/5/9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CN" dirty="0">
                <a:latin typeface="Salesforce Sans"/>
                <a:sym typeface="Salesforce Sans"/>
              </a:rPr>
              <a:t>Tensorflow.js</a:t>
            </a:r>
            <a:r>
              <a:rPr lang="zh-CN" altLang="en-US" dirty="0">
                <a:latin typeface="Salesforce Sans"/>
                <a:sym typeface="Salesforce Sans"/>
              </a:rPr>
              <a:t>机器学习服务接口与平台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软件工程课程设计</a:t>
            </a:r>
            <a:endParaRPr lang="en-US" altLang="zh-CN" dirty="0">
              <a:latin typeface="Salesforce Sans"/>
              <a:sym typeface="Salesforce Sans"/>
            </a:endParaRPr>
          </a:p>
          <a:p>
            <a:pPr rtl="0"/>
            <a:endParaRPr lang="en-US" altLang="zh-CN" dirty="0">
              <a:latin typeface="Salesforce Sans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sym typeface="Salesforce Sans"/>
              </a:rPr>
              <a:t>麦善锐 吴浩林 胡靖媛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66131"/>
          </a:xfrm>
        </p:spPr>
        <p:txBody>
          <a:bodyPr rtlCol="0">
            <a:normAutofit/>
          </a:bodyPr>
          <a:lstStyle/>
          <a:p>
            <a:r>
              <a:rPr lang="zh-CN" altLang="en-US" b="1" dirty="0">
                <a:latin typeface="Salesforce Sans"/>
                <a:ea typeface="微软雅黑" panose="020B0503020204020204" pitchFamily="34" charset="-122"/>
                <a:sym typeface="Salesforce Sans"/>
              </a:rPr>
              <a:t>活动图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B5CFE7-47A4-4A1D-BE3E-A6A6F7974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609" y="1701797"/>
            <a:ext cx="5403048" cy="4717189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623B5C1-50B1-4705-8732-7BAEAB017445}"/>
              </a:ext>
            </a:extLst>
          </p:cNvPr>
          <p:cNvCxnSpPr>
            <a:cxnSpLocks/>
          </p:cNvCxnSpPr>
          <p:nvPr/>
        </p:nvCxnSpPr>
        <p:spPr>
          <a:xfrm flipV="1">
            <a:off x="6814492" y="2780928"/>
            <a:ext cx="792088" cy="792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62F08B6-11E4-4641-A8F3-D380586AE5F0}"/>
              </a:ext>
            </a:extLst>
          </p:cNvPr>
          <p:cNvCxnSpPr/>
          <p:nvPr/>
        </p:nvCxnSpPr>
        <p:spPr>
          <a:xfrm>
            <a:off x="6814492" y="3861048"/>
            <a:ext cx="792088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68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EAFE8-35CE-4C2D-8D7D-3B02072C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用例图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4DB2F4C-6528-4A07-8015-7F97221DF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8289" y="2107883"/>
            <a:ext cx="4221846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4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13DB5-C537-484C-B698-B727D777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B78B1-F288-481A-A0CC-F2485A0D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由于用户是对于</a:t>
            </a:r>
            <a:r>
              <a:rPr lang="en-US" altLang="zh-CN" dirty="0"/>
              <a:t>tensorflow.js</a:t>
            </a:r>
            <a:r>
              <a:rPr lang="zh-CN" altLang="en-US" dirty="0"/>
              <a:t>没有太多概念的初学者，他们不知道</a:t>
            </a:r>
            <a:r>
              <a:rPr lang="en-US" altLang="zh-CN" dirty="0"/>
              <a:t>tensorflow.js</a:t>
            </a:r>
            <a:r>
              <a:rPr lang="zh-CN" altLang="en-US" dirty="0"/>
              <a:t>的具体实现方式，因此需要相应的操作提示和指引。</a:t>
            </a:r>
            <a:endParaRPr lang="en-US" altLang="zh-CN" dirty="0"/>
          </a:p>
          <a:p>
            <a:r>
              <a:rPr lang="zh-CN" altLang="en-US" dirty="0"/>
              <a:t>用户图形界面需求</a:t>
            </a:r>
            <a:endParaRPr lang="en-US" altLang="zh-CN" dirty="0"/>
          </a:p>
          <a:p>
            <a:pPr lvl="1"/>
            <a:r>
              <a:rPr lang="zh-CN" altLang="en-US" dirty="0"/>
              <a:t>功能描述</a:t>
            </a:r>
            <a:endParaRPr lang="en-US" altLang="zh-CN" dirty="0"/>
          </a:p>
          <a:p>
            <a:pPr lvl="1"/>
            <a:r>
              <a:rPr lang="zh-CN" altLang="en-US" dirty="0"/>
              <a:t>默认设置参数</a:t>
            </a:r>
            <a:endParaRPr lang="en-US" altLang="zh-CN" dirty="0"/>
          </a:p>
          <a:p>
            <a:pPr lvl="1"/>
            <a:r>
              <a:rPr lang="zh-CN" altLang="en-US" dirty="0"/>
              <a:t>输入检测</a:t>
            </a:r>
            <a:endParaRPr lang="en-US" altLang="zh-CN" dirty="0"/>
          </a:p>
          <a:p>
            <a:pPr lvl="1"/>
            <a:r>
              <a:rPr lang="zh-CN" altLang="en-US" dirty="0"/>
              <a:t>界面整体简洁明亮，保持界面一致</a:t>
            </a:r>
            <a:endParaRPr lang="en-US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4261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13DB5-C537-484C-B698-B727D777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B78B1-F288-481A-A0CC-F2485A0D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确定网页的内容</a:t>
            </a:r>
            <a:endParaRPr lang="en-US" altLang="zh-CN" dirty="0"/>
          </a:p>
          <a:p>
            <a:pPr lvl="1"/>
            <a:r>
              <a:rPr lang="zh-CN" altLang="en-US" dirty="0"/>
              <a:t>标题、功能描述以及各种提示</a:t>
            </a:r>
            <a:endParaRPr lang="en-US" altLang="zh-CN" dirty="0"/>
          </a:p>
          <a:p>
            <a:r>
              <a:rPr lang="en-US" altLang="zh-CN" dirty="0"/>
              <a:t>CSS</a:t>
            </a:r>
            <a:r>
              <a:rPr lang="zh-CN" altLang="en-US" dirty="0"/>
              <a:t>确定各个内容的样式</a:t>
            </a:r>
            <a:endParaRPr lang="en-US" altLang="zh-CN" dirty="0"/>
          </a:p>
          <a:p>
            <a:pPr lvl="1"/>
            <a:r>
              <a:rPr lang="zh-CN" altLang="en-US" dirty="0"/>
              <a:t>使网页看上去简洁明快，风格一致</a:t>
            </a:r>
            <a:endParaRPr lang="en-US" altLang="zh-CN" dirty="0"/>
          </a:p>
          <a:p>
            <a:r>
              <a:rPr lang="en-US" altLang="zh-CN" dirty="0"/>
              <a:t>JS</a:t>
            </a:r>
            <a:r>
              <a:rPr lang="zh-CN" altLang="en-US" dirty="0"/>
              <a:t>执行</a:t>
            </a:r>
            <a:r>
              <a:rPr lang="en-US" altLang="zh-CN" dirty="0"/>
              <a:t>tensorflow.js</a:t>
            </a:r>
            <a:r>
              <a:rPr lang="zh-CN" altLang="en-US" dirty="0"/>
              <a:t>的功能</a:t>
            </a:r>
            <a:endParaRPr lang="en-US" altLang="zh-CN" dirty="0"/>
          </a:p>
          <a:p>
            <a:pPr lvl="1"/>
            <a:r>
              <a:rPr lang="zh-CN" altLang="en-US" dirty="0"/>
              <a:t>具体实现机器学习功能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886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546D3-4C44-49F3-AF68-924F6442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35D60-6C7D-46DE-B632-490CF27B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提供两种默认模型：</a:t>
            </a:r>
            <a:r>
              <a:rPr lang="en-US" altLang="zh-CN" dirty="0"/>
              <a:t>MLP</a:t>
            </a:r>
            <a:r>
              <a:rPr lang="zh-CN" altLang="en-US" dirty="0"/>
              <a:t>和</a:t>
            </a:r>
            <a:r>
              <a:rPr lang="en-US" altLang="zh-CN" dirty="0"/>
              <a:t>CNN</a:t>
            </a:r>
            <a:r>
              <a:rPr lang="zh-CN" altLang="en-US" dirty="0"/>
              <a:t>，分别进行回归预测和图像数据的处理，同时提供一个默认的设置参数、学习样本、测试样本，让用户体验这两个神经网络模型学习的效果。</a:t>
            </a:r>
            <a:endParaRPr lang="en-US" altLang="zh-CN" dirty="0"/>
          </a:p>
          <a:p>
            <a:r>
              <a:rPr lang="zh-CN" altLang="en-US" dirty="0"/>
              <a:t>提供自定义设置参数的功能，允许用户自行提供学习样本、测试样本。</a:t>
            </a:r>
          </a:p>
        </p:txBody>
      </p:sp>
    </p:spTree>
    <p:extLst>
      <p:ext uri="{BB962C8B-B14F-4D97-AF65-F5344CB8AC3E}">
        <p14:creationId xmlns:p14="http://schemas.microsoft.com/office/powerpoint/2010/main" val="131471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3368E-D2FC-4327-8878-7EBDA3FF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90B13-0E34-43A3-B4FF-341919F4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tensroflow.js</a:t>
            </a:r>
            <a:r>
              <a:rPr lang="zh-CN" altLang="en-US" dirty="0"/>
              <a:t>包实现神经网络，在浏览器进行机器学习。</a:t>
            </a:r>
            <a:endParaRPr lang="en-US" altLang="zh-CN" dirty="0"/>
          </a:p>
          <a:p>
            <a:r>
              <a:rPr lang="zh-CN" altLang="zh-CN" dirty="0"/>
              <a:t>使用</a:t>
            </a:r>
            <a:r>
              <a:rPr lang="en-US" altLang="zh-CN" dirty="0"/>
              <a:t>tensorflow.js</a:t>
            </a:r>
            <a:r>
              <a:rPr lang="zh-CN" altLang="zh-CN" dirty="0"/>
              <a:t>可以在浏览器上创建</a:t>
            </a:r>
            <a:r>
              <a:rPr lang="en-US" altLang="zh-CN" dirty="0"/>
              <a:t>CNN</a:t>
            </a:r>
            <a:r>
              <a:rPr lang="zh-CN" altLang="zh-CN" dirty="0"/>
              <a:t>、</a:t>
            </a:r>
            <a:r>
              <a:rPr lang="en-US" altLang="zh-CN" dirty="0"/>
              <a:t>RNN</a:t>
            </a:r>
            <a:r>
              <a:rPr lang="zh-CN" altLang="en-US" dirty="0"/>
              <a:t>、</a:t>
            </a:r>
            <a:r>
              <a:rPr lang="en-US" altLang="zh-CN" dirty="0"/>
              <a:t>MLP</a:t>
            </a:r>
            <a:r>
              <a:rPr lang="zh-CN" altLang="zh-CN" dirty="0"/>
              <a:t>等等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1342</TotalTime>
  <Words>208</Words>
  <Application>Microsoft Office PowerPoint</Application>
  <PresentationFormat>自定义</PresentationFormat>
  <Paragraphs>27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Salesforce Sans</vt:lpstr>
      <vt:lpstr>微软雅黑</vt:lpstr>
      <vt:lpstr>Arial</vt:lpstr>
      <vt:lpstr>技术 16x9</vt:lpstr>
      <vt:lpstr>Tensorflow.js机器学习服务接口与平台</vt:lpstr>
      <vt:lpstr>活动图</vt:lpstr>
      <vt:lpstr>用例图</vt:lpstr>
      <vt:lpstr>用户界面分析</vt:lpstr>
      <vt:lpstr>PowerPoint 演示文稿</vt:lpstr>
      <vt:lpstr>内容模型</vt:lpstr>
      <vt:lpstr>功能模型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主题爬虫</dc:title>
  <dc:creator>Holly</dc:creator>
  <cp:lastModifiedBy>459733599@qq.com</cp:lastModifiedBy>
  <cp:revision>54</cp:revision>
  <dcterms:created xsi:type="dcterms:W3CDTF">2018-12-12T04:43:50Z</dcterms:created>
  <dcterms:modified xsi:type="dcterms:W3CDTF">2019-05-09T10:44:28Z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