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84" r:id="rId6"/>
    <p:sldId id="289" r:id="rId7"/>
    <p:sldId id="285" r:id="rId8"/>
    <p:sldId id="286" r:id="rId9"/>
    <p:sldId id="287" r:id="rId10"/>
    <p:sldId id="290" r:id="rId11"/>
    <p:sldId id="291" r:id="rId12"/>
    <p:sldId id="292" r:id="rId13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16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2019/5/10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2019/5/10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9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Unicode" TargetMode="External"/><Relationship Id="rId7" Type="http://schemas.openxmlformats.org/officeDocument/2006/relationships/hyperlink" Target="https://baike.baidu.com/item/%E5%AD%97%E6%AE%B5" TargetMode="External"/><Relationship Id="rId2" Type="http://schemas.openxmlformats.org/officeDocument/2006/relationships/hyperlink" Target="https://baike.baidu.com/item/ASCI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88%86%E9%9A%94%E7%AC%A6" TargetMode="External"/><Relationship Id="rId5" Type="http://schemas.openxmlformats.org/officeDocument/2006/relationships/hyperlink" Target="https://baike.baidu.com/item/GB2312" TargetMode="External"/><Relationship Id="rId4" Type="http://schemas.openxmlformats.org/officeDocument/2006/relationships/hyperlink" Target="https://baike.baidu.com/item/EBCDI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>
                <a:latin typeface="Salesforce Sans"/>
                <a:sym typeface="Salesforce Sans"/>
              </a:rPr>
              <a:t>Tensorflow.js</a:t>
            </a:r>
            <a:r>
              <a:rPr lang="zh-CN" altLang="en-US" dirty="0">
                <a:latin typeface="Salesforce Sans"/>
                <a:sym typeface="Salesforce Sans"/>
              </a:rPr>
              <a:t>机器学习服务接口与平台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软件工程课程设计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麦善锐 吴浩林 胡靖媛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66131"/>
          </a:xfrm>
        </p:spPr>
        <p:txBody>
          <a:bodyPr rtlCol="0">
            <a:normAutofit/>
          </a:bodyPr>
          <a:lstStyle/>
          <a:p>
            <a:r>
              <a:rPr lang="zh-CN" altLang="en-US" b="1" dirty="0">
                <a:latin typeface="Salesforce Sans"/>
                <a:ea typeface="微软雅黑" panose="020B0503020204020204" pitchFamily="34" charset="-122"/>
                <a:sym typeface="Salesforce Sans"/>
              </a:rPr>
              <a:t>活动图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B5CFE7-47A4-4A1D-BE3E-A6A6F797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09" y="1701797"/>
            <a:ext cx="5403048" cy="471718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23B5C1-50B1-4705-8732-7BAEAB017445}"/>
              </a:ext>
            </a:extLst>
          </p:cNvPr>
          <p:cNvCxnSpPr>
            <a:cxnSpLocks/>
          </p:cNvCxnSpPr>
          <p:nvPr/>
        </p:nvCxnSpPr>
        <p:spPr>
          <a:xfrm flipV="1">
            <a:off x="6814492" y="2780928"/>
            <a:ext cx="792088" cy="792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2F08B6-11E4-4641-A8F3-D380586AE5F0}"/>
              </a:ext>
            </a:extLst>
          </p:cNvPr>
          <p:cNvCxnSpPr/>
          <p:nvPr/>
        </p:nvCxnSpPr>
        <p:spPr>
          <a:xfrm>
            <a:off x="6814492" y="3861048"/>
            <a:ext cx="792088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AFE8-35CE-4C2D-8D7D-3B02072C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DB2F4C-6528-4A07-8015-7F97221D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289" y="2107883"/>
            <a:ext cx="422184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13DB5-C537-484C-B698-B727D777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B78B1-F288-481A-A0CC-F2485A0D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由于用户是对于</a:t>
            </a:r>
            <a:r>
              <a:rPr lang="en-US" altLang="zh-CN" dirty="0"/>
              <a:t>tensorflow.js</a:t>
            </a:r>
            <a:r>
              <a:rPr lang="zh-CN" altLang="en-US" dirty="0"/>
              <a:t>没有太多概念的初学者，他们不知道</a:t>
            </a:r>
            <a:r>
              <a:rPr lang="en-US" altLang="zh-CN" dirty="0"/>
              <a:t>tensorflow.js</a:t>
            </a:r>
            <a:r>
              <a:rPr lang="zh-CN" altLang="en-US" dirty="0"/>
              <a:t>的具体实现方式，因此需要相应的操作提示和指引。</a:t>
            </a:r>
            <a:endParaRPr lang="en-US" altLang="zh-CN" dirty="0"/>
          </a:p>
          <a:p>
            <a:r>
              <a:rPr lang="zh-CN" altLang="en-US" dirty="0"/>
              <a:t>用户图形界面需求</a:t>
            </a:r>
            <a:endParaRPr lang="en-US" altLang="zh-CN" dirty="0"/>
          </a:p>
          <a:p>
            <a:pPr lvl="1"/>
            <a:r>
              <a:rPr lang="zh-CN" altLang="en-US" dirty="0"/>
              <a:t>功能描述</a:t>
            </a:r>
            <a:endParaRPr lang="en-US" altLang="zh-CN" dirty="0"/>
          </a:p>
          <a:p>
            <a:pPr lvl="1"/>
            <a:r>
              <a:rPr lang="zh-CN" altLang="en-US" dirty="0"/>
              <a:t>默认设置参数</a:t>
            </a:r>
            <a:endParaRPr lang="en-US" altLang="zh-CN" dirty="0"/>
          </a:p>
          <a:p>
            <a:pPr lvl="1"/>
            <a:r>
              <a:rPr lang="zh-CN" altLang="en-US" dirty="0"/>
              <a:t>输入检测</a:t>
            </a:r>
            <a:endParaRPr lang="en-US" altLang="zh-CN" dirty="0"/>
          </a:p>
          <a:p>
            <a:pPr lvl="1"/>
            <a:r>
              <a:rPr lang="zh-CN" altLang="en-US" dirty="0"/>
              <a:t>界面整体简洁明亮，保持界面一致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426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B78B1-F288-481A-A0CC-F2485A0D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确定网页的内容</a:t>
            </a:r>
            <a:endParaRPr lang="en-US" altLang="zh-CN" dirty="0"/>
          </a:p>
          <a:p>
            <a:pPr lvl="1"/>
            <a:r>
              <a:rPr lang="zh-CN" altLang="en-US" dirty="0"/>
              <a:t>标题、功能描述以及各种提示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确定各个内容的样式</a:t>
            </a:r>
            <a:endParaRPr lang="en-US" altLang="zh-CN" dirty="0"/>
          </a:p>
          <a:p>
            <a:pPr lvl="1"/>
            <a:r>
              <a:rPr lang="zh-CN" altLang="en-US" dirty="0"/>
              <a:t>使网页看上去简洁明快，风格一致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执行</a:t>
            </a:r>
            <a:r>
              <a:rPr lang="en-US" altLang="zh-CN" dirty="0"/>
              <a:t>tensorflow.js</a:t>
            </a:r>
            <a:r>
              <a:rPr lang="zh-CN" altLang="en-US" dirty="0"/>
              <a:t>的功能</a:t>
            </a:r>
            <a:endParaRPr lang="en-US" altLang="zh-CN" dirty="0"/>
          </a:p>
          <a:p>
            <a:pPr lvl="1"/>
            <a:r>
              <a:rPr lang="zh-CN" altLang="en-US" dirty="0"/>
              <a:t>具体实现机器学习功能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886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546D3-4C44-49F3-AF68-924F6442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35D60-6C7D-46DE-B632-490CF27B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提供两种默认模型：</a:t>
            </a:r>
            <a:r>
              <a:rPr lang="en-US" altLang="zh-CN" dirty="0"/>
              <a:t>MLP</a:t>
            </a:r>
            <a:r>
              <a:rPr lang="zh-CN" altLang="en-US" dirty="0"/>
              <a:t>和</a:t>
            </a:r>
            <a:r>
              <a:rPr lang="en-US" altLang="zh-CN" dirty="0"/>
              <a:t>CNN</a:t>
            </a:r>
            <a:r>
              <a:rPr lang="zh-CN" altLang="en-US" dirty="0"/>
              <a:t>，分别进行回归预测和图像数据的处理，同时提供一个默认的设置参数、学习样本、测试样本，让用户体验这两个神经网络模型学习的效果。</a:t>
            </a:r>
            <a:endParaRPr lang="en-US" altLang="zh-CN" dirty="0"/>
          </a:p>
          <a:p>
            <a:r>
              <a:rPr lang="zh-CN" altLang="en-US" dirty="0"/>
              <a:t>提供自定义设置参数的功能，允许用户自行提供学习样本、测试样本。</a:t>
            </a:r>
          </a:p>
        </p:txBody>
      </p:sp>
    </p:spTree>
    <p:extLst>
      <p:ext uri="{BB962C8B-B14F-4D97-AF65-F5344CB8AC3E}">
        <p14:creationId xmlns:p14="http://schemas.microsoft.com/office/powerpoint/2010/main" val="131471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3368E-D2FC-4327-8878-7EBDA3FF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90B13-0E34-43A3-B4FF-341919F4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tensroflow.js</a:t>
            </a:r>
            <a:r>
              <a:rPr lang="zh-CN" altLang="en-US" dirty="0"/>
              <a:t>包实现神经网络，在浏览器进行机器学习。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tensorflow.js</a:t>
            </a:r>
            <a:r>
              <a:rPr lang="zh-CN" altLang="zh-CN" dirty="0"/>
              <a:t>可以在浏览器上创建</a:t>
            </a:r>
            <a:r>
              <a:rPr lang="en-US" altLang="zh-CN" dirty="0"/>
              <a:t>CNN</a:t>
            </a:r>
            <a:r>
              <a:rPr lang="zh-CN" altLang="zh-CN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、</a:t>
            </a:r>
            <a:r>
              <a:rPr lang="en-US" altLang="zh-CN" dirty="0"/>
              <a:t>MLP</a:t>
            </a:r>
            <a:r>
              <a:rPr lang="zh-CN" altLang="zh-CN" dirty="0"/>
              <a:t>等等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3368E-D2FC-4327-8878-7EBDA3FF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支持文件类型：</a:t>
            </a:r>
            <a:r>
              <a:rPr lang="en-US" altLang="zh-CN" dirty="0"/>
              <a:t>.csv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90B13-0E34-43A3-B4FF-341919F4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CSV</a:t>
            </a:r>
            <a:r>
              <a:rPr lang="zh-CN" altLang="en-US" dirty="0"/>
              <a:t>文件，即逗号分隔值，其文件以纯文本形式存储表格数据（数字和文本），是一种通用的、相对简单的文件格式。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CSV”</a:t>
            </a:r>
            <a:r>
              <a:rPr lang="zh-CN" altLang="en-US" dirty="0"/>
              <a:t>并不是一种单一的、定义明确的格式，泛指具有以下特征的任何文件：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纯文本，使用某个字符集，比如</a:t>
            </a:r>
            <a:r>
              <a:rPr lang="en-US" altLang="zh-CN" dirty="0">
                <a:hlinkClick r:id="rId2"/>
              </a:rPr>
              <a:t>ASCII</a:t>
            </a:r>
            <a:r>
              <a:rPr lang="zh-CN" altLang="en-US" dirty="0"/>
              <a:t>、</a:t>
            </a:r>
            <a:r>
              <a:rPr lang="en-US" altLang="zh-CN" dirty="0">
                <a:hlinkClick r:id="rId3"/>
              </a:rPr>
              <a:t>Unicode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EBCDIC</a:t>
            </a:r>
            <a:r>
              <a:rPr lang="zh-CN" altLang="en-US" dirty="0"/>
              <a:t>或</a:t>
            </a:r>
            <a:r>
              <a:rPr lang="en-US" altLang="zh-CN" dirty="0">
                <a:hlinkClick r:id="rId5"/>
              </a:rPr>
              <a:t>GB2312</a:t>
            </a:r>
            <a:r>
              <a:rPr lang="zh-CN" altLang="en-US" dirty="0"/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由记录组成（典型的是每行一条记录）；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每条记录被</a:t>
            </a:r>
            <a:r>
              <a:rPr lang="zh-CN" altLang="en-US" dirty="0">
                <a:hlinkClick r:id="rId6"/>
              </a:rPr>
              <a:t>分隔符</a:t>
            </a:r>
            <a:r>
              <a:rPr lang="zh-CN" altLang="en-US" dirty="0"/>
              <a:t>分隔为</a:t>
            </a:r>
            <a:r>
              <a:rPr lang="zh-CN" altLang="en-US" dirty="0">
                <a:hlinkClick r:id="rId7"/>
              </a:rPr>
              <a:t>字段</a:t>
            </a:r>
            <a:r>
              <a:rPr lang="zh-CN" altLang="en-US" dirty="0"/>
              <a:t>（典型分隔符有逗号、分号或制表符；有时分隔符可以包括可选的空格）；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每条记录都有同样的字段序列。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0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3368E-D2FC-4327-8878-7EBDA3FF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后端开发平台：</a:t>
            </a:r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90B13-0E34-43A3-B4FF-341919F4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53526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 </a:t>
            </a:r>
            <a:r>
              <a:rPr lang="en-US" altLang="zh-CN" dirty="0"/>
              <a:t>Node</a:t>
            </a:r>
            <a:r>
              <a:rPr lang="zh-CN" altLang="en-US" dirty="0"/>
              <a:t>是一个基于</a:t>
            </a:r>
            <a:r>
              <a:rPr lang="en-US" altLang="zh-CN" dirty="0"/>
              <a:t>Chrome JavaScript</a:t>
            </a:r>
            <a:r>
              <a:rPr lang="zh-CN" altLang="en-US" dirty="0"/>
              <a:t>运行时建立的平台， 用于方便地搭建响应速度快、易于扩展的网络应用。</a:t>
            </a:r>
            <a:endParaRPr lang="en-US" altLang="zh-CN" dirty="0"/>
          </a:p>
          <a:p>
            <a:r>
              <a:rPr lang="en-US" altLang="zh-CN" b="1" dirty="0"/>
              <a:t>Node</a:t>
            </a:r>
            <a:r>
              <a:rPr lang="zh-CN" altLang="en-US" b="1" dirty="0"/>
              <a:t>的优点</a:t>
            </a:r>
            <a:r>
              <a:rPr lang="en-US" altLang="zh-CN" b="1" dirty="0"/>
              <a:t>: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Node</a:t>
            </a:r>
            <a:r>
              <a:rPr lang="zh-CN" altLang="en-US" dirty="0"/>
              <a:t>作为一个新兴的前端框架，后台语言，有很多吸引人的地方：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RESTful API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单线程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Node</a:t>
            </a:r>
            <a:r>
              <a:rPr lang="zh-CN" altLang="en-US" dirty="0"/>
              <a:t>可以在不新增额外线程的情况下，依然可以对任务进行并发处理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非阻塞</a:t>
            </a:r>
            <a:r>
              <a:rPr lang="en-US" altLang="zh-CN" dirty="0"/>
              <a:t>IO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V8</a:t>
            </a:r>
            <a:r>
              <a:rPr lang="zh-CN" altLang="en-US" dirty="0"/>
              <a:t>虚拟机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事件驱动</a:t>
            </a:r>
            <a:r>
              <a:rPr lang="zh-CN" altLang="en-US" baseline="30000" dirty="0"/>
              <a:t>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1350</TotalTime>
  <Words>340</Words>
  <Application>Microsoft Office PowerPoint</Application>
  <PresentationFormat>自定义</PresentationFormat>
  <Paragraphs>44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Salesforce Sans</vt:lpstr>
      <vt:lpstr>微软雅黑</vt:lpstr>
      <vt:lpstr>Arial</vt:lpstr>
      <vt:lpstr>技术 16x9</vt:lpstr>
      <vt:lpstr>Tensorflow.js机器学习服务接口与平台</vt:lpstr>
      <vt:lpstr>活动图</vt:lpstr>
      <vt:lpstr>用例图</vt:lpstr>
      <vt:lpstr>用户界面分析</vt:lpstr>
      <vt:lpstr>PowerPoint 演示文稿</vt:lpstr>
      <vt:lpstr>内容模型</vt:lpstr>
      <vt:lpstr>功能模型</vt:lpstr>
      <vt:lpstr>支持文件类型：.csv</vt:lpstr>
      <vt:lpstr>后端开发平台：node.js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主题爬虫</dc:title>
  <dc:creator>Holly</dc:creator>
  <cp:lastModifiedBy>wheat small</cp:lastModifiedBy>
  <cp:revision>56</cp:revision>
  <dcterms:created xsi:type="dcterms:W3CDTF">2018-12-12T04:43:50Z</dcterms:created>
  <dcterms:modified xsi:type="dcterms:W3CDTF">2019-05-10T03:49:39Z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