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27" r:id="rId5"/>
    <p:sldId id="326" r:id="rId6"/>
    <p:sldId id="321" r:id="rId7"/>
    <p:sldId id="322" r:id="rId8"/>
    <p:sldId id="325" r:id="rId9"/>
    <p:sldId id="323" r:id="rId10"/>
    <p:sldId id="328" r:id="rId11"/>
    <p:sldId id="324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3/13/2020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3/13/2020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7748" y="2492896"/>
            <a:ext cx="12071077" cy="93610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3812" y="4077072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 1 </a:t>
            </a:r>
          </a:p>
          <a:p>
            <a:pPr algn="ctr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	 : 1. Ahmad miftahu rizki (1193004)		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Muhammad ilham ferdiansyah (1193019)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00" y="2708920"/>
            <a:ext cx="5760640" cy="101156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TANYA JAWAB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2276872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836712"/>
            <a:ext cx="9144001" cy="91588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204864"/>
            <a:ext cx="9134391" cy="217207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620688"/>
            <a:ext cx="9144001" cy="62785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1628800"/>
            <a:ext cx="11665296" cy="489654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Pengelola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extended/virtual 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58" y="4581128"/>
            <a:ext cx="9144001" cy="13716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764704"/>
            <a:ext cx="8020238" cy="3485158"/>
          </a:xfrm>
        </p:spPr>
      </p:pic>
    </p:spTree>
    <p:extLst>
      <p:ext uri="{BB962C8B-B14F-4D97-AF65-F5344CB8AC3E}">
        <p14:creationId xmlns:p14="http://schemas.microsoft.com/office/powerpoint/2010/main" val="14382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04664"/>
            <a:ext cx="9144001" cy="69986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33" y="1620172"/>
            <a:ext cx="3696271" cy="20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0" t="20853" r="28517" b="22675"/>
          <a:stretch/>
        </p:blipFill>
        <p:spPr>
          <a:xfrm>
            <a:off x="4683665" y="1559489"/>
            <a:ext cx="2880320" cy="217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5" t="10558" r="27494" b="13567"/>
          <a:stretch/>
        </p:blipFill>
        <p:spPr>
          <a:xfrm>
            <a:off x="8181629" y="1440002"/>
            <a:ext cx="2592288" cy="2297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3961919"/>
            <a:ext cx="24384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4176231"/>
            <a:ext cx="1714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74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548680"/>
            <a:ext cx="9144001" cy="84388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772816"/>
            <a:ext cx="11377264" cy="411480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Koordinasi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Optimal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764704"/>
            <a:ext cx="9937104" cy="936104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772816"/>
            <a:ext cx="11569012" cy="4896544"/>
          </a:xfrm>
        </p:spPr>
        <p:txBody>
          <a:bodyPr/>
          <a:lstStyle/>
          <a:p>
            <a:pPr lvl="0" fontAlgn="base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dinyalakan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2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836712"/>
            <a:ext cx="4259014" cy="5213742"/>
          </a:xfrm>
        </p:spPr>
      </p:pic>
    </p:spTree>
    <p:extLst>
      <p:ext uri="{BB962C8B-B14F-4D97-AF65-F5344CB8AC3E}">
        <p14:creationId xmlns:p14="http://schemas.microsoft.com/office/powerpoint/2010/main" val="22003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620688"/>
            <a:ext cx="11521280" cy="6048672"/>
          </a:xfrm>
        </p:spPr>
        <p:txBody>
          <a:bodyPr>
            <a:normAutofit lnSpcReduction="10000"/>
          </a:bodyPr>
          <a:lstStyle/>
          <a:p>
            <a:pPr lvl="0" algn="just"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Interpreter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Pustaka-pustaka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(Library)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Link Library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berakhiran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 algn="just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diinstal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VGA, Sound Card,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147</TotalTime>
  <Words>89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Digital Blue Tunnel 16x9</vt:lpstr>
      <vt:lpstr>Sekilas Tentang Sistem Operasi</vt:lpstr>
      <vt:lpstr>Sekilas Tentang Sistem Operasi :</vt:lpstr>
      <vt:lpstr>Pengertian Sistem Operasi</vt:lpstr>
      <vt:lpstr>Program aplikasi dapat memberikan perintah langsung kepada hardware dimana dengan bantuan sistem operasi</vt:lpstr>
      <vt:lpstr>Jenis – Jenis Sistem Operasi</vt:lpstr>
      <vt:lpstr>Fungsi dari Sistem Operasi</vt:lpstr>
      <vt:lpstr>Bagian dari Sistem Operasi </vt:lpstr>
      <vt:lpstr>PowerPoint Presentation</vt:lpstr>
      <vt:lpstr>PowerPoint Presentation</vt:lpstr>
      <vt:lpstr>TANYA JAWAB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Sekilas Tentang Sistem Operasi</dc:title>
  <dc:creator>Ahmad</dc:creator>
  <cp:lastModifiedBy>Ahmad</cp:lastModifiedBy>
  <cp:revision>19</cp:revision>
  <dcterms:created xsi:type="dcterms:W3CDTF">2020-03-06T00:06:31Z</dcterms:created>
  <dcterms:modified xsi:type="dcterms:W3CDTF">2020-03-13T03:46:14Z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