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151" y="1107581"/>
            <a:ext cx="5810118" cy="1335359"/>
          </a:xfrm>
        </p:spPr>
        <p:txBody>
          <a:bodyPr>
            <a:normAutofit/>
          </a:bodyPr>
          <a:lstStyle/>
          <a:p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Proses pada sistem operasi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649002"/>
            <a:ext cx="8791575" cy="1655762"/>
          </a:xfrm>
        </p:spPr>
        <p:txBody>
          <a:bodyPr/>
          <a:lstStyle/>
          <a:p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Kelompok 2 :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Aldo dwie rizky (1193005)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Muhammad raihan nur azmii (1193020)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534" y="252459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Terima kasih</a:t>
            </a:r>
            <a:b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WASSALmu’alaikum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28494"/>
            <a:ext cx="9905998" cy="1478570"/>
          </a:xfrm>
        </p:spPr>
        <p:txBody>
          <a:bodyPr>
            <a:normAutofit/>
          </a:bodyPr>
          <a:lstStyle/>
          <a:p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Konsep dasar dan definisi proses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0706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program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sedang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di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eksekusi</a:t>
            </a:r>
            <a:r>
              <a:rPr lang="id-ID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merupakan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unit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kerja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terkecil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individu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memiliki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sumber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daya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dijadwalkan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id-ID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3187"/>
            <a:ext cx="9905998" cy="1478570"/>
          </a:xfrm>
        </p:spPr>
        <p:txBody>
          <a:bodyPr>
            <a:normAutofit/>
          </a:bodyPr>
          <a:lstStyle/>
          <a:p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Kegiatan pada proses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79786"/>
            <a:ext cx="9905999" cy="464071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istem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berperan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mengelola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segala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mengalokasikan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sumber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daya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tersebut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Berbagai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berjalan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bersamaan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dimana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mendapatkan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bagian-bagian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memori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kendali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sendiri-sendiri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peran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SO),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sehingga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(program)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memiliki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prinsip</a:t>
            </a:r>
            <a:r>
              <a:rPr lang="id-ID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, yaitu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Independent,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program-program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tersebut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berdiri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sendiri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tidak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saling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bergantung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terpisah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One program at any instant,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hanya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dilayani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pemroses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Status Proses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2816"/>
            <a:ext cx="9905999" cy="471798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Saat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dieksekusi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terjadilah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perubahan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status. Status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diartikan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bagian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aktivitas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sedang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berlangsung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saat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itu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Status-status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terdiri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atas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New : proses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sedang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dibuat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Running : proses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sedang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dijalankan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Waiting :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sedang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menunggu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event (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kejadian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terjadi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seperti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penyelesaian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input output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penerimaan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sebuah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signal /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tanda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Ready :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sedang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menunggu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diproses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prosesor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Terminated :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telah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selesai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menjalankan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tugasnya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selesai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dieksekusi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Gambar perubahan status proses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t="30304" r="36959" b="29333"/>
          <a:stretch/>
        </p:blipFill>
        <p:spPr>
          <a:xfrm>
            <a:off x="2488327" y="1981178"/>
            <a:ext cx="7212169" cy="3221887"/>
          </a:xfrm>
        </p:spPr>
      </p:pic>
    </p:spTree>
    <p:extLst>
      <p:ext uri="{BB962C8B-B14F-4D97-AF65-F5344CB8AC3E}">
        <p14:creationId xmlns:p14="http://schemas.microsoft.com/office/powerpoint/2010/main" val="7939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30112"/>
            <a:ext cx="9905998" cy="1478570"/>
          </a:xfrm>
        </p:spPr>
        <p:txBody>
          <a:bodyPr>
            <a:normAutofit/>
          </a:bodyPr>
          <a:lstStyle/>
          <a:p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Process control block (PCB)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direpresentasikan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/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digambarkan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menggunakan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Process 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Control Block (PCB),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seperti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endParaRPr lang="id-ID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terlihat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gambar</a:t>
            </a:r>
            <a:r>
              <a:rPr lang="id-ID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: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15002" r="51856" b="11211"/>
          <a:stretch/>
        </p:blipFill>
        <p:spPr>
          <a:xfrm>
            <a:off x="7894748" y="1618446"/>
            <a:ext cx="2498501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4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terdapat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9031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Status Proses : New, ready, running, waiting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terminated.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Program Counter :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Mengindikasikan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alamat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(address)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perintah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selanjutnya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dijalankan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 Registers : Register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beragam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jumlah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jenisnya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tergantung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rancangan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arsitektur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komputer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bersangkutan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Register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tersebut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terdiri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accumulator, stack pointer, index register, general-purposes register,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ditambah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code information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kondisi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apa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pun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terdapat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sz="3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proses</a:t>
            </a:r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(2)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4.  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Penjadwalan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CPU :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berisikan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prisoritas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sebuah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proses, pointer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antrian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penjadwalan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beberapa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parameter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penjadwalan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lainnya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5.  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Manajemen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Memori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berisikan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(basis)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limit register, page table,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segment table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tergantung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memori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digunakan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operasi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6.  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Accounting :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berisikan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jumlah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CPU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real time 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digunakan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account numbers, time limits,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jumlah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job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maupun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lain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sebagainya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7.  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Status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Input Output :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berisikan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deretan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input output device (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seperti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tape driver) 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dialokasikan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tersebut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deretan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file 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dibuka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lain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sebagainya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39" y="24601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d-ID" sz="3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SESI tanya jawab</a:t>
            </a:r>
            <a:endParaRPr lang="en-US" sz="3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3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</TotalTime>
  <Words>276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Proses pada sistem operasi</vt:lpstr>
      <vt:lpstr>Konsep dasar dan definisi proses</vt:lpstr>
      <vt:lpstr>Kegiatan pada proses</vt:lpstr>
      <vt:lpstr>Status Proses</vt:lpstr>
      <vt:lpstr>Gambar perubahan status proses</vt:lpstr>
      <vt:lpstr>Process control block (PCB)</vt:lpstr>
      <vt:lpstr>Informasi yang terdapat pada setiap proses</vt:lpstr>
      <vt:lpstr>Informasi yang terdapat pada setiap proses (2)</vt:lpstr>
      <vt:lpstr>SESI tanya jawab</vt:lpstr>
      <vt:lpstr>Terima kasih WASSALmu’alaikum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pada sistem operasi</dc:title>
  <dc:creator>Aldo Dwie Rizky</dc:creator>
  <cp:lastModifiedBy>Aldo Dwie Rizky</cp:lastModifiedBy>
  <cp:revision>4</cp:revision>
  <dcterms:created xsi:type="dcterms:W3CDTF">2020-03-20T02:18:58Z</dcterms:created>
  <dcterms:modified xsi:type="dcterms:W3CDTF">2020-03-20T02:55:52Z</dcterms:modified>
</cp:coreProperties>
</file>