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2.xml"/>
  <Override ContentType="application/vnd.openxmlformats-officedocument.presentationml.tags+xml" PartName="/ppt/tags/tag1.xml"/>
  <Override ContentType="application/vnd.openxmlformats-officedocument.presentationml.tags+xml" PartName="/ppt/tags/tag3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9144000" cy="5143500"/>
  <p:defaultTextStyle>
    <a:defPPr lvl="0">
      <a:defRPr lang="en-US"/>
    </a:defPPr>
    <a:lvl1pPr lvl="0" marL="0" rtl="0" algn="l">
      <a:defRPr dirty="0" lang="en-US" sz="1800">
        <a:solidFill>
          <a:schemeClr val="tx1"/>
        </a:solidFill>
        <a:latin typeface="+mn-lt"/>
      </a:defRPr>
    </a:lvl1pPr>
    <a:lvl2pPr lvl="1" marL="457200" rtl="0" algn="l">
      <a:defRPr dirty="0" lang="en-US" sz="1800">
        <a:solidFill>
          <a:schemeClr val="tx1"/>
        </a:solidFill>
        <a:latin typeface="+mn-lt"/>
      </a:defRPr>
    </a:lvl2pPr>
    <a:lvl3pPr lvl="2" marL="914400" rtl="0" algn="l">
      <a:defRPr dirty="0" lang="en-US" sz="1800">
        <a:solidFill>
          <a:schemeClr val="tx1"/>
        </a:solidFill>
        <a:latin typeface="+mn-lt"/>
      </a:defRPr>
    </a:lvl3pPr>
    <a:lvl4pPr lvl="3" marL="1371600" rtl="0" algn="l">
      <a:defRPr dirty="0" lang="en-US" sz="1800">
        <a:solidFill>
          <a:schemeClr val="tx1"/>
        </a:solidFill>
        <a:latin typeface="+mn-lt"/>
      </a:defRPr>
    </a:lvl4pPr>
    <a:lvl5pPr lvl="4" marL="1828800" rtl="0" algn="l">
      <a:defRPr dirty="0" lang="en-US" sz="1800">
        <a:solidFill>
          <a:schemeClr val="tx1"/>
        </a:solidFill>
        <a:latin typeface="+mn-lt"/>
      </a:defRPr>
    </a:lvl5pPr>
    <a:lvl6pPr lvl="5" marL="2286000" rtl="0" algn="l">
      <a:defRPr dirty="0" lang="en-US" sz="1800">
        <a:solidFill>
          <a:schemeClr val="tx1"/>
        </a:solidFill>
        <a:latin typeface="+mn-lt"/>
      </a:defRPr>
    </a:lvl6pPr>
    <a:lvl7pPr lvl="6" marL="2743200" rtl="0" algn="l">
      <a:defRPr dirty="0" lang="en-US" sz="1800">
        <a:solidFill>
          <a:schemeClr val="tx1"/>
        </a:solidFill>
        <a:latin typeface="+mn-lt"/>
      </a:defRPr>
    </a:lvl7pPr>
    <a:lvl8pPr lvl="7" marL="3200400" rtl="0" algn="l">
      <a:defRPr dirty="0" lang="en-US" sz="1800">
        <a:solidFill>
          <a:schemeClr val="tx1"/>
        </a:solidFill>
        <a:latin typeface="+mn-lt"/>
      </a:defRPr>
    </a:lvl8pPr>
    <a:lvl9pPr lvl="8" marL="3657600" rtl="0" algn="l">
      <a:defRPr dirty="0" lang="en-US"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2343150" y="0"/>
            <a:ext cx="6800850" cy="5141128"/>
          </a:xfrm>
          <a:custGeom>
            <a:avLst/>
            <a:gdLst/>
            <a:ahLst/>
            <a:cxnLst/>
            <a:rect b="b" l="0" r="r" t="0"/>
            <a:pathLst>
              <a:path h="5141129" w="6800850">
                <a:moveTo>
                  <a:pt x="0" y="0"/>
                </a:moveTo>
                <a:lnTo>
                  <a:pt x="6800850" y="0"/>
                </a:lnTo>
                <a:lnTo>
                  <a:pt x="6800850" y="5141129"/>
                </a:lnTo>
                <a:lnTo>
                  <a:pt x="3712666" y="514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3038475" y="314325"/>
            <a:ext cx="704850" cy="466725"/>
          </a:xfrm>
          <a:custGeom>
            <a:avLst/>
            <a:gdLst/>
            <a:ahLst/>
            <a:cxnLst/>
            <a:rect b="b" l="0" r="r" t="0"/>
            <a:pathLst>
              <a:path h="466725" w="704850">
                <a:moveTo>
                  <a:pt x="9525" y="0"/>
                </a:moveTo>
                <a:lnTo>
                  <a:pt x="704850" y="385763"/>
                </a:lnTo>
                <a:lnTo>
                  <a:pt x="352425" y="466725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20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true" flipV="false" rot="0">
            <a:off x="1471612" y="695325"/>
            <a:ext cx="2272409" cy="528637"/>
          </a:xfrm>
          <a:custGeom>
            <a:avLst/>
            <a:gdLst/>
            <a:ahLst/>
            <a:cxnLst/>
            <a:rect b="b" l="0" r="r" t="0"/>
            <a:pathLst>
              <a:path h="528638" w="2272409">
                <a:moveTo>
                  <a:pt x="0" y="0"/>
                </a:moveTo>
                <a:lnTo>
                  <a:pt x="2272409" y="528638"/>
                </a:lnTo>
                <a:lnTo>
                  <a:pt x="0" y="43815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/>
          <p:cNvSpPr/>
          <p:nvPr/>
        </p:nvSpPr>
        <p:spPr>
          <a:xfrm flipH="false" flipV="false" rot="0">
            <a:off x="1469231" y="971550"/>
            <a:ext cx="6196012" cy="3214687"/>
          </a:xfrm>
          <a:custGeom>
            <a:avLst/>
            <a:gdLst/>
            <a:ahLst/>
            <a:cxnLst/>
            <a:rect b="b" l="0" r="r" t="0"/>
            <a:pathLst>
              <a:path h="3214688" w="6196013">
                <a:moveTo>
                  <a:pt x="0" y="247650"/>
                </a:moveTo>
                <a:lnTo>
                  <a:pt x="6196013" y="0"/>
                </a:lnTo>
                <a:lnTo>
                  <a:pt x="5662613" y="3214687"/>
                </a:lnTo>
                <a:lnTo>
                  <a:pt x="266700" y="26050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3910012" y="4338637"/>
            <a:ext cx="914289" cy="485775"/>
          </a:xfrm>
          <a:custGeom>
            <a:avLst/>
            <a:gdLst/>
            <a:ahLst/>
            <a:cxnLst/>
            <a:rect b="b" l="0" r="r" t="0"/>
            <a:pathLst>
              <a:path h="485775" w="914289">
                <a:moveTo>
                  <a:pt x="0" y="28575"/>
                </a:moveTo>
                <a:lnTo>
                  <a:pt x="500063" y="0"/>
                </a:lnTo>
                <a:lnTo>
                  <a:pt x="914289" y="4857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9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0">
            <a:off x="3910012" y="3819525"/>
            <a:ext cx="3228975" cy="552450"/>
          </a:xfrm>
          <a:custGeom>
            <a:avLst/>
            <a:gdLst/>
            <a:ahLst/>
            <a:cxnLst/>
            <a:rect b="b" l="0" r="r" t="0"/>
            <a:pathLst>
              <a:path h="552450" w="3228975">
                <a:moveTo>
                  <a:pt x="0" y="0"/>
                </a:moveTo>
                <a:lnTo>
                  <a:pt x="3228975" y="361950"/>
                </a:lnTo>
                <a:lnTo>
                  <a:pt x="0" y="552450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8" name="Title 1"/>
          <p:cNvSpPr>
            <a:spLocks noGrp="true"/>
          </p:cNvSpPr>
          <p:nvPr>
            <p:ph type="title"/>
          </p:nvPr>
        </p:nvSpPr>
        <p:spPr>
          <a:xfrm rot="0">
            <a:off x="2190750" y="1626759"/>
            <a:ext cx="4762500" cy="1183115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b="1" cap="all" dirty="0" lang="en-US" sz="36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Subtitle 2"/>
          <p:cNvSpPr>
            <a:spLocks noGrp="true"/>
          </p:cNvSpPr>
          <p:nvPr>
            <p:ph idx="1" type="subTitle"/>
          </p:nvPr>
        </p:nvSpPr>
        <p:spPr>
          <a:xfrm rot="0">
            <a:off x="2185987" y="2809875"/>
            <a:ext cx="4762500" cy="476250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pc="100" sz="1800">
                <a:solidFill>
                  <a:schemeClr val="bg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7377112" y="3187700"/>
            <a:ext cx="1093788" cy="242887"/>
          </a:xfrm>
          <a:custGeom>
            <a:avLst/>
            <a:gdLst/>
            <a:ahLst/>
            <a:cxnLst/>
            <a:rect b="b" l="0" r="r" t="0"/>
            <a:pathLst>
              <a:path h="242888" w="1093788">
                <a:moveTo>
                  <a:pt x="0" y="0"/>
                </a:moveTo>
                <a:lnTo>
                  <a:pt x="1093788" y="100013"/>
                </a:lnTo>
                <a:lnTo>
                  <a:pt x="17463" y="242888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3" name=""/>
          <p:cNvSpPr/>
          <p:nvPr/>
        </p:nvSpPr>
        <p:spPr>
          <a:xfrm flipH="true" flipV="false" rot="0">
            <a:off x="4325937" y="3873500"/>
            <a:ext cx="271462" cy="238125"/>
          </a:xfrm>
          <a:custGeom>
            <a:avLst/>
            <a:gdLst/>
            <a:ahLst/>
            <a:cxnLst/>
            <a:rect b="b" l="0" r="r" t="0"/>
            <a:pathLst>
              <a:path h="238125" w="271462">
                <a:moveTo>
                  <a:pt x="4763" y="31750"/>
                </a:moveTo>
                <a:lnTo>
                  <a:pt x="223837" y="0"/>
                </a:lnTo>
                <a:lnTo>
                  <a:pt x="271462" y="23812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true" flipV="false" rot="0">
            <a:off x="3552825" y="3676650"/>
            <a:ext cx="1039812" cy="228600"/>
          </a:xfrm>
          <a:custGeom>
            <a:avLst/>
            <a:gdLst/>
            <a:ahLst/>
            <a:cxnLst/>
            <a:rect b="b" l="0" r="r" t="0"/>
            <a:pathLst>
              <a:path h="228600" w="1039813">
                <a:moveTo>
                  <a:pt x="4763" y="0"/>
                </a:moveTo>
                <a:lnTo>
                  <a:pt x="1039813" y="87312"/>
                </a:lnTo>
                <a:lnTo>
                  <a:pt x="0" y="228600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/>
          <p:cNvSpPr/>
          <p:nvPr/>
        </p:nvSpPr>
        <p:spPr>
          <a:xfrm flipH="false" flipV="false" rot="0">
            <a:off x="1857375" y="3552825"/>
            <a:ext cx="368300" cy="223837"/>
          </a:xfrm>
          <a:custGeom>
            <a:avLst/>
            <a:gdLst/>
            <a:ahLst/>
            <a:cxnLst/>
            <a:rect b="b" l="0" r="r" t="0"/>
            <a:pathLst>
              <a:path h="223838" w="368300">
                <a:moveTo>
                  <a:pt x="0" y="38100"/>
                </a:moveTo>
                <a:lnTo>
                  <a:pt x="230188" y="0"/>
                </a:lnTo>
                <a:lnTo>
                  <a:pt x="368300" y="22383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1858962" y="3367087"/>
            <a:ext cx="958850" cy="223837"/>
          </a:xfrm>
          <a:custGeom>
            <a:avLst/>
            <a:gdLst/>
            <a:ahLst/>
            <a:cxnLst/>
            <a:rect b="b" l="0" r="r" t="0"/>
            <a:pathLst>
              <a:path h="223838" w="958850">
                <a:moveTo>
                  <a:pt x="0" y="0"/>
                </a:moveTo>
                <a:lnTo>
                  <a:pt x="958850" y="85725"/>
                </a:lnTo>
                <a:lnTo>
                  <a:pt x="1882" y="223838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"/>
          <p:cNvSpPr/>
          <p:nvPr/>
        </p:nvSpPr>
        <p:spPr>
          <a:xfrm flipH="false" flipV="false" rot="0">
            <a:off x="0" y="0"/>
            <a:ext cx="9144000" cy="3462199"/>
          </a:xfrm>
          <a:custGeom>
            <a:avLst/>
            <a:gdLst/>
            <a:ahLst/>
            <a:cxnLst/>
            <a:rect b="b" l="0" r="r" t="0"/>
            <a:pathLst>
              <a:path h="3462199" w="9144000">
                <a:moveTo>
                  <a:pt x="0" y="0"/>
                </a:moveTo>
                <a:lnTo>
                  <a:pt x="9144000" y="0"/>
                </a:lnTo>
                <a:lnTo>
                  <a:pt x="9144000" y="2886075"/>
                </a:lnTo>
                <a:lnTo>
                  <a:pt x="7408158" y="1849668"/>
                </a:lnTo>
                <a:lnTo>
                  <a:pt x="5008332" y="3462199"/>
                </a:lnTo>
                <a:lnTo>
                  <a:pt x="1754813" y="2048863"/>
                </a:lnTo>
                <a:lnTo>
                  <a:pt x="0" y="29908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" name=""/>
          <p:cNvSpPr/>
          <p:nvPr/>
        </p:nvSpPr>
        <p:spPr>
          <a:xfrm flipH="false" flipV="false" rot="0">
            <a:off x="6124574" y="1336346"/>
            <a:ext cx="2561078" cy="1954008"/>
          </a:xfrm>
          <a:custGeom>
            <a:avLst/>
            <a:gdLst/>
            <a:ahLst/>
            <a:cxnLst/>
            <a:rect b="b" l="0" r="r" t="0"/>
            <a:pathLst>
              <a:path h="1954008" w="2561079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"/>
          <p:cNvSpPr/>
          <p:nvPr/>
        </p:nvSpPr>
        <p:spPr>
          <a:xfrm flipH="false" flipV="false" rot="0">
            <a:off x="7399338" y="3392487"/>
            <a:ext cx="352425" cy="219075"/>
          </a:xfrm>
          <a:custGeom>
            <a:avLst/>
            <a:gdLst/>
            <a:ahLst/>
            <a:cxnLst/>
            <a:rect b="b" l="0" r="r" t="0"/>
            <a:pathLst>
              <a:path h="219075" w="352425">
                <a:moveTo>
                  <a:pt x="0" y="33338"/>
                </a:moveTo>
                <a:lnTo>
                  <a:pt x="276225" y="0"/>
                </a:lnTo>
                <a:lnTo>
                  <a:pt x="352425" y="2190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0">
            <a:off x="8379927" y="1257300"/>
            <a:ext cx="92420" cy="104775"/>
          </a:xfrm>
          <a:custGeom>
            <a:avLst/>
            <a:gdLst/>
            <a:ahLst/>
            <a:cxnLst/>
            <a:rect b="b" l="0" r="r" t="0"/>
            <a:pathLst>
              <a:path h="104775" w="92421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true" flipV="false" rot="0">
            <a:off x="3333750" y="1812596"/>
            <a:ext cx="2561078" cy="1954008"/>
          </a:xfrm>
          <a:custGeom>
            <a:avLst/>
            <a:gdLst/>
            <a:ahLst/>
            <a:cxnLst/>
            <a:rect b="b" l="0" r="r" t="0"/>
            <a:pathLst>
              <a:path h="1954008" w="2561079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" name=""/>
          <p:cNvSpPr/>
          <p:nvPr/>
        </p:nvSpPr>
        <p:spPr>
          <a:xfrm flipH="true" flipV="false" rot="0">
            <a:off x="3547055" y="1733550"/>
            <a:ext cx="92420" cy="104775"/>
          </a:xfrm>
          <a:custGeom>
            <a:avLst/>
            <a:gdLst/>
            <a:ahLst/>
            <a:cxnLst/>
            <a:rect b="b" l="0" r="r" t="0"/>
            <a:pathLst>
              <a:path h="104775" w="92421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3" name=""/>
          <p:cNvSpPr/>
          <p:nvPr/>
        </p:nvSpPr>
        <p:spPr>
          <a:xfrm flipH="false" flipV="false" rot="0">
            <a:off x="476250" y="1498271"/>
            <a:ext cx="2561078" cy="1954008"/>
          </a:xfrm>
          <a:custGeom>
            <a:avLst/>
            <a:gdLst/>
            <a:ahLst/>
            <a:cxnLst/>
            <a:rect b="b" l="0" r="r" t="0"/>
            <a:pathLst>
              <a:path h="1954008" w="2561079">
                <a:moveTo>
                  <a:pt x="0" y="208681"/>
                </a:moveTo>
                <a:lnTo>
                  <a:pt x="2561079" y="0"/>
                </a:lnTo>
                <a:lnTo>
                  <a:pt x="2342913" y="1954008"/>
                </a:lnTo>
                <a:lnTo>
                  <a:pt x="246622" y="177378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2731602" y="1419225"/>
            <a:ext cx="92420" cy="104775"/>
          </a:xfrm>
          <a:custGeom>
            <a:avLst/>
            <a:gdLst/>
            <a:ahLst/>
            <a:cxnLst/>
            <a:rect b="b" l="0" r="r" t="0"/>
            <a:pathLst>
              <a:path h="104775" w="92421">
                <a:moveTo>
                  <a:pt x="0" y="0"/>
                </a:moveTo>
                <a:lnTo>
                  <a:pt x="92421" y="95250"/>
                </a:lnTo>
                <a:lnTo>
                  <a:pt x="0" y="10477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6" name="Picture Placeholder 8"/>
          <p:cNvSpPr>
            <a:spLocks noGrp="true"/>
          </p:cNvSpPr>
          <p:nvPr>
            <p:ph idx="1" type="pic"/>
          </p:nvPr>
        </p:nvSpPr>
        <p:spPr>
          <a:xfrm rot="0">
            <a:off x="771525" y="1428750"/>
            <a:ext cx="1962150" cy="1962150"/>
          </a:xfrm>
          <a:custGeom>
            <a:avLst/>
            <a:gdLst/>
            <a:ahLst/>
            <a:cxnLst/>
            <a:rect b="b" l="0" r="r" t="0"/>
            <a:pathLst>
              <a:path h="1933575" w="1943100">
                <a:moveTo>
                  <a:pt x="0" y="209550"/>
                </a:moveTo>
                <a:lnTo>
                  <a:pt x="1943100" y="0"/>
                </a:lnTo>
                <a:lnTo>
                  <a:pt x="1943100" y="19335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7" name="Content Placeholder 2"/>
          <p:cNvSpPr>
            <a:spLocks noGrp="true"/>
          </p:cNvSpPr>
          <p:nvPr>
            <p:ph idx="2" type="body"/>
          </p:nvPr>
        </p:nvSpPr>
        <p:spPr>
          <a:xfrm rot="0">
            <a:off x="571500" y="3800475"/>
            <a:ext cx="238125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2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8" name="Picture Placeholder 8"/>
          <p:cNvSpPr>
            <a:spLocks noGrp="true"/>
          </p:cNvSpPr>
          <p:nvPr>
            <p:ph idx="3" type="pic"/>
          </p:nvPr>
        </p:nvSpPr>
        <p:spPr>
          <a:xfrm rot="0">
            <a:off x="3638550" y="1733550"/>
            <a:ext cx="1962150" cy="1962150"/>
          </a:xfrm>
          <a:custGeom>
            <a:avLst/>
            <a:gdLst/>
            <a:ahLst/>
            <a:cxnLst/>
            <a:rect b="b" l="0" r="r" t="0"/>
            <a:pathLst>
              <a:path h="1962150" w="1962150">
                <a:moveTo>
                  <a:pt x="0" y="0"/>
                </a:moveTo>
                <a:lnTo>
                  <a:pt x="1962150" y="219075"/>
                </a:lnTo>
                <a:lnTo>
                  <a:pt x="1962150" y="1666875"/>
                </a:lnTo>
                <a:lnTo>
                  <a:pt x="0" y="19621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9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429000" y="4157265"/>
            <a:ext cx="238125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2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0" name="Picture Placeholder 8"/>
          <p:cNvSpPr>
            <a:spLocks noChangeAspect="true" noGrp="true"/>
          </p:cNvSpPr>
          <p:nvPr>
            <p:ph idx="5" type="pic"/>
          </p:nvPr>
        </p:nvSpPr>
        <p:spPr>
          <a:xfrm rot="0">
            <a:off x="6419850" y="1261006"/>
            <a:ext cx="1962150" cy="1960831"/>
          </a:xfrm>
          <a:custGeom>
            <a:avLst/>
            <a:gdLst/>
            <a:ahLst/>
            <a:cxnLst/>
            <a:rect b="b" l="0" r="r" t="0"/>
            <a:pathLst>
              <a:path h="1960831" w="1962150">
                <a:moveTo>
                  <a:pt x="0" y="180975"/>
                </a:moveTo>
                <a:lnTo>
                  <a:pt x="1962150" y="0"/>
                </a:lnTo>
                <a:lnTo>
                  <a:pt x="1962150" y="1960831"/>
                </a:lnTo>
                <a:lnTo>
                  <a:pt x="0" y="1665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1" name="Content Placeholder 2"/>
          <p:cNvSpPr>
            <a:spLocks noGrp="true"/>
          </p:cNvSpPr>
          <p:nvPr>
            <p:ph idx="6" type="body"/>
          </p:nvPr>
        </p:nvSpPr>
        <p:spPr>
          <a:xfrm rot="0">
            <a:off x="6238874" y="3638550"/>
            <a:ext cx="238125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2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2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23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  <p:transition spd="slow">
    <p:fade thruBlk="false"/>
  </p:transition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0"/>
            <a:ext cx="9144000" cy="3784705"/>
          </a:xfrm>
          <a:custGeom>
            <a:avLst/>
            <a:gdLst/>
            <a:ahLst/>
            <a:cxnLst/>
            <a:rect b="b" l="0" r="r" t="0"/>
            <a:pathLst>
              <a:path h="3784706" w="9144000">
                <a:moveTo>
                  <a:pt x="0" y="0"/>
                </a:moveTo>
                <a:lnTo>
                  <a:pt x="9144000" y="0"/>
                </a:lnTo>
                <a:lnTo>
                  <a:pt x="9144000" y="3509626"/>
                </a:lnTo>
                <a:lnTo>
                  <a:pt x="7673751" y="2532623"/>
                </a:lnTo>
                <a:lnTo>
                  <a:pt x="6307842" y="3784705"/>
                </a:lnTo>
                <a:lnTo>
                  <a:pt x="3168149" y="1688415"/>
                </a:lnTo>
                <a:lnTo>
                  <a:pt x="0" y="3146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"/>
          <p:cNvSpPr/>
          <p:nvPr/>
        </p:nvSpPr>
        <p:spPr>
          <a:xfrm flipH="false" flipV="false" rot="0">
            <a:off x="681037" y="1557337"/>
            <a:ext cx="1471612" cy="1547812"/>
          </a:xfrm>
          <a:custGeom>
            <a:avLst/>
            <a:gdLst/>
            <a:ahLst/>
            <a:cxnLst/>
            <a:rect b="b" l="0" r="r" t="0"/>
            <a:pathLst>
              <a:path h="1547813" w="1471613">
                <a:moveTo>
                  <a:pt x="138113" y="100013"/>
                </a:moveTo>
                <a:lnTo>
                  <a:pt x="1352550" y="0"/>
                </a:lnTo>
                <a:lnTo>
                  <a:pt x="1471613" y="1547813"/>
                </a:lnTo>
                <a:lnTo>
                  <a:pt x="0" y="14239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2390340" y="550315"/>
            <a:ext cx="2096290" cy="2200630"/>
          </a:xfrm>
          <a:custGeom>
            <a:avLst/>
            <a:gdLst/>
            <a:ahLst/>
            <a:cxnLst/>
            <a:rect b="b" l="0" r="r" t="0"/>
            <a:pathLst>
              <a:path h="2200631" w="2096291">
                <a:moveTo>
                  <a:pt x="0" y="180224"/>
                </a:moveTo>
                <a:lnTo>
                  <a:pt x="2096291" y="0"/>
                </a:lnTo>
                <a:lnTo>
                  <a:pt x="1935037" y="2200631"/>
                </a:lnTo>
                <a:lnTo>
                  <a:pt x="199195" y="204886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4681537" y="1952625"/>
            <a:ext cx="1471612" cy="1547812"/>
          </a:xfrm>
          <a:custGeom>
            <a:avLst/>
            <a:gdLst/>
            <a:ahLst/>
            <a:cxnLst/>
            <a:rect b="b" l="0" r="r" t="0"/>
            <a:pathLst>
              <a:path h="1547813" w="1471613">
                <a:moveTo>
                  <a:pt x="138113" y="100013"/>
                </a:moveTo>
                <a:lnTo>
                  <a:pt x="1352550" y="0"/>
                </a:lnTo>
                <a:lnTo>
                  <a:pt x="1471613" y="1547813"/>
                </a:lnTo>
                <a:lnTo>
                  <a:pt x="0" y="14239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6371790" y="1131340"/>
            <a:ext cx="2096290" cy="2200630"/>
          </a:xfrm>
          <a:custGeom>
            <a:avLst/>
            <a:gdLst/>
            <a:ahLst/>
            <a:cxnLst/>
            <a:rect b="b" l="0" r="r" t="0"/>
            <a:pathLst>
              <a:path h="2200631" w="2096291">
                <a:moveTo>
                  <a:pt x="0" y="180224"/>
                </a:moveTo>
                <a:lnTo>
                  <a:pt x="2096291" y="0"/>
                </a:lnTo>
                <a:lnTo>
                  <a:pt x="1935037" y="2200631"/>
                </a:lnTo>
                <a:lnTo>
                  <a:pt x="199195" y="204886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0">
            <a:off x="1481137" y="3045278"/>
            <a:ext cx="681037" cy="155121"/>
          </a:xfrm>
          <a:custGeom>
            <a:avLst/>
            <a:gdLst/>
            <a:ahLst/>
            <a:cxnLst/>
            <a:rect b="b" l="0" r="r" t="0"/>
            <a:pathLst>
              <a:path h="155121" w="681037">
                <a:moveTo>
                  <a:pt x="4762" y="0"/>
                </a:moveTo>
                <a:lnTo>
                  <a:pt x="681037" y="57150"/>
                </a:lnTo>
                <a:lnTo>
                  <a:pt x="9525" y="155121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8" name=""/>
          <p:cNvSpPr/>
          <p:nvPr/>
        </p:nvSpPr>
        <p:spPr>
          <a:xfrm flipH="false" flipV="false" rot="0">
            <a:off x="1490662" y="3186112"/>
            <a:ext cx="120967" cy="100012"/>
          </a:xfrm>
          <a:custGeom>
            <a:avLst/>
            <a:gdLst/>
            <a:ahLst/>
            <a:cxnLst/>
            <a:rect b="b" l="0" r="r" t="0"/>
            <a:pathLst>
              <a:path h="100013" w="120968">
                <a:moveTo>
                  <a:pt x="0" y="11566"/>
                </a:moveTo>
                <a:lnTo>
                  <a:pt x="82868" y="0"/>
                </a:lnTo>
                <a:lnTo>
                  <a:pt x="120968" y="1000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0">
            <a:off x="3381375" y="2668587"/>
            <a:ext cx="947737" cy="169862"/>
          </a:xfrm>
          <a:custGeom>
            <a:avLst/>
            <a:gdLst/>
            <a:ahLst/>
            <a:cxnLst/>
            <a:rect b="b" l="0" r="r" t="0"/>
            <a:pathLst>
              <a:path h="169862" w="947738">
                <a:moveTo>
                  <a:pt x="4763" y="0"/>
                </a:moveTo>
                <a:lnTo>
                  <a:pt x="947738" y="79375"/>
                </a:lnTo>
                <a:lnTo>
                  <a:pt x="0" y="16986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0" name=""/>
          <p:cNvSpPr/>
          <p:nvPr/>
        </p:nvSpPr>
        <p:spPr>
          <a:xfrm flipH="false" flipV="false" rot="0">
            <a:off x="3383416" y="2824162"/>
            <a:ext cx="174171" cy="128587"/>
          </a:xfrm>
          <a:custGeom>
            <a:avLst/>
            <a:gdLst/>
            <a:ahLst/>
            <a:cxnLst/>
            <a:rect b="b" l="0" r="r" t="0"/>
            <a:pathLst>
              <a:path h="128588" w="174171">
                <a:moveTo>
                  <a:pt x="0" y="14968"/>
                </a:moveTo>
                <a:lnTo>
                  <a:pt x="145596" y="0"/>
                </a:lnTo>
                <a:lnTo>
                  <a:pt x="174171" y="1285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" name=""/>
          <p:cNvSpPr/>
          <p:nvPr/>
        </p:nvSpPr>
        <p:spPr>
          <a:xfrm flipH="false" flipV="false" rot="0">
            <a:off x="7365206" y="3405187"/>
            <a:ext cx="173831" cy="128587"/>
          </a:xfrm>
          <a:custGeom>
            <a:avLst/>
            <a:gdLst/>
            <a:ahLst/>
            <a:cxnLst/>
            <a:rect b="b" l="0" r="r" t="0"/>
            <a:pathLst>
              <a:path h="128588" w="173831">
                <a:moveTo>
                  <a:pt x="0" y="14288"/>
                </a:moveTo>
                <a:lnTo>
                  <a:pt x="142875" y="0"/>
                </a:lnTo>
                <a:lnTo>
                  <a:pt x="173831" y="1285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" name=""/>
          <p:cNvSpPr/>
          <p:nvPr/>
        </p:nvSpPr>
        <p:spPr>
          <a:xfrm flipH="false" flipV="false" rot="0">
            <a:off x="7362825" y="3249612"/>
            <a:ext cx="947737" cy="169862"/>
          </a:xfrm>
          <a:custGeom>
            <a:avLst/>
            <a:gdLst/>
            <a:ahLst/>
            <a:cxnLst/>
            <a:rect b="b" l="0" r="r" t="0"/>
            <a:pathLst>
              <a:path h="169862" w="947738">
                <a:moveTo>
                  <a:pt x="4763" y="0"/>
                </a:moveTo>
                <a:lnTo>
                  <a:pt x="947738" y="79375"/>
                </a:lnTo>
                <a:lnTo>
                  <a:pt x="0" y="16986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3" name=""/>
          <p:cNvSpPr/>
          <p:nvPr/>
        </p:nvSpPr>
        <p:spPr>
          <a:xfrm flipH="false" flipV="false" rot="0">
            <a:off x="5486400" y="3577431"/>
            <a:ext cx="125730" cy="103981"/>
          </a:xfrm>
          <a:custGeom>
            <a:avLst/>
            <a:gdLst/>
            <a:ahLst/>
            <a:cxnLst/>
            <a:rect b="b" l="0" r="r" t="0"/>
            <a:pathLst>
              <a:path h="103981" w="125730">
                <a:moveTo>
                  <a:pt x="0" y="6350"/>
                </a:moveTo>
                <a:lnTo>
                  <a:pt x="82868" y="0"/>
                </a:lnTo>
                <a:lnTo>
                  <a:pt x="125730" y="10398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"/>
          <p:cNvSpPr/>
          <p:nvPr/>
        </p:nvSpPr>
        <p:spPr>
          <a:xfrm flipH="false" flipV="false" rot="0">
            <a:off x="5476875" y="3440112"/>
            <a:ext cx="676275" cy="150812"/>
          </a:xfrm>
          <a:custGeom>
            <a:avLst/>
            <a:gdLst/>
            <a:ahLst/>
            <a:cxnLst/>
            <a:rect b="b" l="0" r="r" t="0"/>
            <a:pathLst>
              <a:path h="150812" w="676275">
                <a:moveTo>
                  <a:pt x="0" y="794"/>
                </a:moveTo>
                <a:lnTo>
                  <a:pt x="676275" y="57944"/>
                </a:lnTo>
                <a:lnTo>
                  <a:pt x="9525" y="150812"/>
                </a:lnTo>
                <a:close/>
              </a:path>
            </a:pathLst>
          </a:custGeom>
          <a:gradFill rotWithShape="1">
            <a:gsLst>
              <a:gs pos="70485">
                <a:schemeClr val="accent2"/>
              </a:gs>
              <a:gs pos="0">
                <a:schemeClr val="accent1"/>
              </a:gs>
            </a:gsLst>
            <a:lin ang="15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15" name="Picture Placeholder 8"/>
          <p:cNvSpPr>
            <a:spLocks noGrp="true"/>
          </p:cNvSpPr>
          <p:nvPr>
            <p:ph type="pic"/>
          </p:nvPr>
        </p:nvSpPr>
        <p:spPr>
          <a:xfrm rot="0">
            <a:off x="762000" y="1562100"/>
            <a:ext cx="1323975" cy="1495425"/>
          </a:xfrm>
          <a:custGeom>
            <a:avLst/>
            <a:gdLst/>
            <a:ahLst/>
            <a:cxnLst/>
            <a:rect b="b" l="0" r="r" t="0"/>
            <a:pathLst>
              <a:path h="1495425" w="1323975">
                <a:moveTo>
                  <a:pt x="80963" y="95250"/>
                </a:moveTo>
                <a:lnTo>
                  <a:pt x="1238250" y="0"/>
                </a:lnTo>
                <a:lnTo>
                  <a:pt x="1323975" y="1495425"/>
                </a:lnTo>
                <a:lnTo>
                  <a:pt x="0" y="13620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6" name="Picture Placeholder 8"/>
          <p:cNvSpPr>
            <a:spLocks noGrp="true"/>
          </p:cNvSpPr>
          <p:nvPr>
            <p:ph idx="1" type="pic"/>
          </p:nvPr>
        </p:nvSpPr>
        <p:spPr>
          <a:xfrm rot="0">
            <a:off x="2546032" y="561975"/>
            <a:ext cx="1804987" cy="2147887"/>
          </a:xfrm>
          <a:custGeom>
            <a:avLst/>
            <a:gdLst/>
            <a:ahLst/>
            <a:cxnLst/>
            <a:rect b="b" l="0" r="r" t="0"/>
            <a:pathLst>
              <a:path h="2147888" w="1804988">
                <a:moveTo>
                  <a:pt x="0" y="157163"/>
                </a:moveTo>
                <a:lnTo>
                  <a:pt x="1804988" y="0"/>
                </a:lnTo>
                <a:lnTo>
                  <a:pt x="1716405" y="2147888"/>
                </a:lnTo>
                <a:lnTo>
                  <a:pt x="106680" y="19716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7" name="Picture Placeholder 8"/>
          <p:cNvSpPr>
            <a:spLocks noGrp="true"/>
          </p:cNvSpPr>
          <p:nvPr>
            <p:ph idx="2" type="pic"/>
          </p:nvPr>
        </p:nvSpPr>
        <p:spPr>
          <a:xfrm rot="0">
            <a:off x="4772025" y="1960756"/>
            <a:ext cx="1314450" cy="1487294"/>
          </a:xfrm>
          <a:custGeom>
            <a:avLst/>
            <a:gdLst/>
            <a:ahLst/>
            <a:cxnLst/>
            <a:rect b="b" l="0" r="r" t="0"/>
            <a:pathLst>
              <a:path h="1487294" w="1314450">
                <a:moveTo>
                  <a:pt x="80963" y="82356"/>
                </a:moveTo>
                <a:lnTo>
                  <a:pt x="1231048" y="0"/>
                </a:lnTo>
                <a:lnTo>
                  <a:pt x="1314450" y="1487294"/>
                </a:lnTo>
                <a:lnTo>
                  <a:pt x="0" y="13587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8" name="Picture Placeholder 8"/>
          <p:cNvSpPr>
            <a:spLocks noGrp="true"/>
          </p:cNvSpPr>
          <p:nvPr>
            <p:ph idx="3" type="pic"/>
          </p:nvPr>
        </p:nvSpPr>
        <p:spPr>
          <a:xfrm rot="0">
            <a:off x="6533198" y="1144905"/>
            <a:ext cx="1786889" cy="2141220"/>
          </a:xfrm>
          <a:custGeom>
            <a:avLst/>
            <a:gdLst/>
            <a:ahLst/>
            <a:cxnLst/>
            <a:rect b="b" l="0" r="r" t="0"/>
            <a:pathLst>
              <a:path h="2141220" w="1786890">
                <a:moveTo>
                  <a:pt x="0" y="152400"/>
                </a:moveTo>
                <a:lnTo>
                  <a:pt x="1786890" y="0"/>
                </a:lnTo>
                <a:lnTo>
                  <a:pt x="1715452" y="2141220"/>
                </a:lnTo>
                <a:lnTo>
                  <a:pt x="100965" y="19602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9" name="Title Placeholder 1"/>
          <p:cNvSpPr>
            <a:spLocks noGrp="true"/>
          </p:cNvSpPr>
          <p:nvPr>
            <p:ph idx="4" type="title"/>
          </p:nvPr>
        </p:nvSpPr>
        <p:spPr>
          <a:xfrm rot="0">
            <a:off x="477779" y="3523401"/>
            <a:ext cx="5298876" cy="582723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0" name="Date Placeholder 2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21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2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  <p:transition spd="slow">
    <p:fade thruBlk="false"/>
  </p:transition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2576512" y="4657725"/>
            <a:ext cx="538162" cy="328612"/>
          </a:xfrm>
          <a:custGeom>
            <a:avLst/>
            <a:gdLst/>
            <a:ahLst/>
            <a:cxnLst/>
            <a:rect b="b" l="0" r="r" t="0"/>
            <a:pathLst>
              <a:path h="328613" w="538163">
                <a:moveTo>
                  <a:pt x="228600" y="0"/>
                </a:moveTo>
                <a:lnTo>
                  <a:pt x="538163" y="52388"/>
                </a:lnTo>
                <a:lnTo>
                  <a:pt x="0" y="3286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/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/>
          <p:cNvSpPr/>
          <p:nvPr/>
        </p:nvSpPr>
        <p:spPr>
          <a:xfrm flipH="true" flipV="true" rot="0">
            <a:off x="828675" y="4333875"/>
            <a:ext cx="2286000" cy="381000"/>
          </a:xfrm>
          <a:custGeom>
            <a:avLst/>
            <a:gdLst/>
            <a:ahLst/>
            <a:cxnLst/>
            <a:rect b="b" l="0" r="r" t="0"/>
            <a:pathLst>
              <a:path h="494400" w="2633663">
                <a:moveTo>
                  <a:pt x="0" y="0"/>
                </a:moveTo>
                <a:lnTo>
                  <a:pt x="2633663" y="494400"/>
                </a:lnTo>
                <a:lnTo>
                  <a:pt x="100013" y="461062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"/>
          <p:cNvSpPr/>
          <p:nvPr/>
        </p:nvSpPr>
        <p:spPr>
          <a:xfrm flipH="false" flipV="false" rot="0">
            <a:off x="6515100" y="514350"/>
            <a:ext cx="2133600" cy="466725"/>
          </a:xfrm>
          <a:custGeom>
            <a:avLst/>
            <a:gdLst/>
            <a:ahLst/>
            <a:cxnLst/>
            <a:rect b="b" l="0" r="r" t="0"/>
            <a:pathLst>
              <a:path h="466725" w="2133600">
                <a:moveTo>
                  <a:pt x="9525" y="0"/>
                </a:moveTo>
                <a:lnTo>
                  <a:pt x="2133600" y="438150"/>
                </a:lnTo>
                <a:lnTo>
                  <a:pt x="119063" y="466725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/>
          <p:cNvSpPr/>
          <p:nvPr/>
        </p:nvSpPr>
        <p:spPr>
          <a:xfrm flipH="false" flipV="false" rot="0">
            <a:off x="523875" y="948933"/>
            <a:ext cx="8115300" cy="3494479"/>
          </a:xfrm>
          <a:custGeom>
            <a:avLst/>
            <a:gdLst/>
            <a:ahLst/>
            <a:cxnLst/>
            <a:rect b="b" l="0" r="r" t="0"/>
            <a:pathLst>
              <a:path h="3494480" w="8115300">
                <a:moveTo>
                  <a:pt x="0" y="101409"/>
                </a:moveTo>
                <a:lnTo>
                  <a:pt x="8115300" y="0"/>
                </a:lnTo>
                <a:lnTo>
                  <a:pt x="7723113" y="3494479"/>
                </a:lnTo>
                <a:lnTo>
                  <a:pt x="310393" y="3389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6524625" y="323850"/>
            <a:ext cx="814387" cy="295275"/>
          </a:xfrm>
          <a:custGeom>
            <a:avLst/>
            <a:gdLst/>
            <a:ahLst/>
            <a:cxnLst/>
            <a:rect b="b" l="0" r="r" t="0"/>
            <a:pathLst>
              <a:path h="295275" w="814388">
                <a:moveTo>
                  <a:pt x="814388" y="0"/>
                </a:moveTo>
                <a:lnTo>
                  <a:pt x="495300" y="295275"/>
                </a:lnTo>
                <a:lnTo>
                  <a:pt x="0" y="1905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75330">
                <a:schemeClr val="accent2"/>
              </a:gs>
            </a:gsLst>
            <a:lin ang="19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942975" y="635368"/>
            <a:ext cx="7258484" cy="3794190"/>
          </a:xfrm>
          <a:custGeom>
            <a:avLst/>
            <a:gdLst/>
            <a:ahLst/>
            <a:cxnLst/>
            <a:rect b="b" l="0" r="r" t="0"/>
            <a:pathLst>
              <a:path h="3794191" w="7258485">
                <a:moveTo>
                  <a:pt x="0" y="559643"/>
                </a:moveTo>
                <a:lnTo>
                  <a:pt x="2361884" y="0"/>
                </a:lnTo>
                <a:lnTo>
                  <a:pt x="7258485" y="1024432"/>
                </a:lnTo>
                <a:lnTo>
                  <a:pt x="6575531" y="3206091"/>
                </a:lnTo>
                <a:lnTo>
                  <a:pt x="2684390" y="3794191"/>
                </a:lnTo>
                <a:lnTo>
                  <a:pt x="891635" y="350962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1409700" y="1076325"/>
            <a:ext cx="6438900" cy="3067050"/>
          </a:xfrm>
          <a:custGeom>
            <a:avLst/>
            <a:gdLst/>
            <a:ahLst/>
            <a:cxnLst/>
            <a:rect b="b" l="0" r="r" t="0"/>
            <a:pathLst>
              <a:path h="3067050" w="6438900">
                <a:moveTo>
                  <a:pt x="7144" y="23813"/>
                </a:moveTo>
                <a:lnTo>
                  <a:pt x="6438900" y="171984"/>
                </a:lnTo>
                <a:lnTo>
                  <a:pt x="6107596" y="2761300"/>
                </a:lnTo>
                <a:lnTo>
                  <a:pt x="425963" y="306705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940117" y="638175"/>
            <a:ext cx="2366183" cy="1014946"/>
          </a:xfrm>
          <a:custGeom>
            <a:avLst/>
            <a:gdLst/>
            <a:ahLst/>
            <a:cxnLst/>
            <a:rect b="b" l="0" r="r" t="0"/>
            <a:pathLst>
              <a:path h="1014946" w="2366184">
                <a:moveTo>
                  <a:pt x="0" y="556260"/>
                </a:moveTo>
                <a:lnTo>
                  <a:pt x="2366184" y="0"/>
                </a:lnTo>
                <a:lnTo>
                  <a:pt x="1265869" y="1014946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1834515" y="3552825"/>
            <a:ext cx="1778384" cy="876892"/>
          </a:xfrm>
          <a:custGeom>
            <a:avLst/>
            <a:gdLst/>
            <a:ahLst/>
            <a:cxnLst/>
            <a:rect b="b" l="0" r="r" t="0"/>
            <a:pathLst>
              <a:path h="876893" w="1778385">
                <a:moveTo>
                  <a:pt x="0" y="594360"/>
                </a:moveTo>
                <a:lnTo>
                  <a:pt x="639337" y="0"/>
                </a:lnTo>
                <a:lnTo>
                  <a:pt x="1778385" y="876893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"/>
          <p:cNvSpPr/>
          <p:nvPr/>
        </p:nvSpPr>
        <p:spPr>
          <a:xfrm flipH="false" flipV="false" rot="0">
            <a:off x="7286625" y="1666875"/>
            <a:ext cx="910605" cy="2174782"/>
          </a:xfrm>
          <a:custGeom>
            <a:avLst/>
            <a:gdLst/>
            <a:ahLst/>
            <a:cxnLst/>
            <a:rect b="b" l="0" r="r" t="0"/>
            <a:pathLst>
              <a:path h="2174783" w="910606">
                <a:moveTo>
                  <a:pt x="226821" y="2174783"/>
                </a:moveTo>
                <a:lnTo>
                  <a:pt x="0" y="360448"/>
                </a:lnTo>
                <a:lnTo>
                  <a:pt x="910606" y="0"/>
                </a:lnTo>
                <a:close/>
              </a:path>
            </a:pathLst>
          </a:custGeom>
          <a:gradFill rotWithShape="1">
            <a:gsLst>
              <a:gs pos="53304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Title 1"/>
          <p:cNvSpPr>
            <a:spLocks noGrp="true"/>
          </p:cNvSpPr>
          <p:nvPr>
            <p:ph type="title"/>
          </p:nvPr>
        </p:nvSpPr>
        <p:spPr>
          <a:xfrm rot="0">
            <a:off x="2095500" y="1655927"/>
            <a:ext cx="4762500" cy="1093873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b="1" cap="all" dirty="0" lang="en-US" sz="36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Text Placeholder 2"/>
          <p:cNvSpPr>
            <a:spLocks noGrp="true"/>
          </p:cNvSpPr>
          <p:nvPr>
            <p:ph idx="1" type="body"/>
          </p:nvPr>
        </p:nvSpPr>
        <p:spPr>
          <a:xfrm rot="0">
            <a:off x="2095500" y="2752725"/>
            <a:ext cx="4762500" cy="476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b="0" dirty="0" i="0" lang="en-US" spc="100" sz="1600">
                <a:solidFill>
                  <a:schemeClr val="bg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0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true" rot="0">
            <a:off x="6258158" y="4390590"/>
            <a:ext cx="2505075" cy="457200"/>
          </a:xfrm>
          <a:custGeom>
            <a:avLst/>
            <a:gdLst/>
            <a:ahLst/>
            <a:cxnLst/>
            <a:rect b="b" l="0" r="r" t="0"/>
            <a:pathLst>
              <a:path h="457200" w="2505075">
                <a:moveTo>
                  <a:pt x="0" y="0"/>
                </a:moveTo>
                <a:lnTo>
                  <a:pt x="2505075" y="457200"/>
                </a:lnTo>
                <a:lnTo>
                  <a:pt x="123825" y="400050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3" name=""/>
          <p:cNvSpPr/>
          <p:nvPr/>
        </p:nvSpPr>
        <p:spPr>
          <a:xfrm flipH="false" flipV="false" rot="0">
            <a:off x="0" y="0"/>
            <a:ext cx="9144000" cy="4590615"/>
          </a:xfrm>
          <a:custGeom>
            <a:avLst/>
            <a:gdLst/>
            <a:ahLst/>
            <a:cxnLst/>
            <a:rect b="b" l="0" r="r" t="0"/>
            <a:pathLst>
              <a:path h="4590615" w="9144000">
                <a:moveTo>
                  <a:pt x="0" y="2081"/>
                </a:moveTo>
                <a:lnTo>
                  <a:pt x="9144000" y="0"/>
                </a:lnTo>
                <a:lnTo>
                  <a:pt x="8755095" y="4391776"/>
                </a:lnTo>
                <a:lnTo>
                  <a:pt x="512413" y="45906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 flipH="false" flipV="false" rot="0">
            <a:off x="6248400" y="4762500"/>
            <a:ext cx="777875" cy="206375"/>
          </a:xfrm>
          <a:custGeom>
            <a:avLst/>
            <a:gdLst/>
            <a:ahLst/>
            <a:cxnLst/>
            <a:rect b="b" l="0" r="r" t="0"/>
            <a:pathLst>
              <a:path h="206375" w="777875">
                <a:moveTo>
                  <a:pt x="0" y="82550"/>
                </a:moveTo>
                <a:lnTo>
                  <a:pt x="438150" y="0"/>
                </a:lnTo>
                <a:lnTo>
                  <a:pt x="777875" y="20637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9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9"/>
          <p:cNvSpPr>
            <a:spLocks noGrp="true"/>
          </p:cNvSpPr>
          <p:nvPr>
            <p:ph idx="1"/>
          </p:nvPr>
        </p:nvSpPr>
        <p:spPr>
          <a:xfrm rot="0">
            <a:off x="790575" y="1285875"/>
            <a:ext cx="3695700" cy="2857500"/>
          </a:xfrm>
        </p:spPr>
        <p:txBody>
          <a:bodyPr rtlCol="0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Content Placeholder 9"/>
          <p:cNvSpPr>
            <a:spLocks noGrp="true"/>
          </p:cNvSpPr>
          <p:nvPr>
            <p:ph idx="2"/>
          </p:nvPr>
        </p:nvSpPr>
        <p:spPr>
          <a:xfrm rot="0">
            <a:off x="4667250" y="1285875"/>
            <a:ext cx="3695700" cy="2857500"/>
          </a:xfrm>
        </p:spPr>
        <p:txBody>
          <a:bodyPr rtlCol="0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885825" y="4714875"/>
            <a:ext cx="534352" cy="404812"/>
          </a:xfrm>
          <a:custGeom>
            <a:avLst/>
            <a:gdLst/>
            <a:ahLst/>
            <a:cxnLst/>
            <a:rect b="b" l="0" r="r" t="0"/>
            <a:pathLst>
              <a:path h="404813" w="534353">
                <a:moveTo>
                  <a:pt x="228600" y="0"/>
                </a:moveTo>
                <a:lnTo>
                  <a:pt x="534353" y="134303"/>
                </a:lnTo>
                <a:lnTo>
                  <a:pt x="0" y="404813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true" flipV="true" rot="0">
            <a:off x="0" y="4267200"/>
            <a:ext cx="1419225" cy="581025"/>
          </a:xfrm>
          <a:custGeom>
            <a:avLst/>
            <a:gdLst/>
            <a:ahLst/>
            <a:cxnLst/>
            <a:rect b="b" l="0" r="r" t="0"/>
            <a:pathLst>
              <a:path h="581025" w="1419225">
                <a:moveTo>
                  <a:pt x="0" y="0"/>
                </a:moveTo>
                <a:lnTo>
                  <a:pt x="1419225" y="581025"/>
                </a:lnTo>
                <a:lnTo>
                  <a:pt x="34345" y="399576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"/>
          <p:cNvSpPr/>
          <p:nvPr/>
        </p:nvSpPr>
        <p:spPr>
          <a:xfrm flipH="true" flipV="true" rot="0">
            <a:off x="3952875" y="209550"/>
            <a:ext cx="5191125" cy="4933950"/>
          </a:xfrm>
          <a:custGeom>
            <a:avLst/>
            <a:gdLst/>
            <a:ahLst/>
            <a:cxnLst/>
            <a:rect b="b" l="0" r="r" t="0"/>
            <a:pathLst>
              <a:path h="4933950" w="5191125">
                <a:moveTo>
                  <a:pt x="0" y="285750"/>
                </a:moveTo>
                <a:lnTo>
                  <a:pt x="5191125" y="0"/>
                </a:lnTo>
                <a:lnTo>
                  <a:pt x="4505325" y="4933950"/>
                </a:lnTo>
                <a:lnTo>
                  <a:pt x="0" y="4267200"/>
                </a:lnTo>
                <a:close/>
              </a:path>
            </a:pathLst>
          </a:custGeom>
          <a:gradFill rotWithShape="1">
            <a:gsLst>
              <a:gs pos="7048">
                <a:schemeClr val="bg1">
                  <a:lumMod val="95000"/>
                </a:schemeClr>
              </a:gs>
              <a:gs pos="29075">
                <a:schemeClr val="bg1"/>
              </a:gs>
            </a:gsLst>
            <a:lin ang="10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0" y="0"/>
            <a:ext cx="4972050" cy="4867275"/>
          </a:xfrm>
          <a:custGeom>
            <a:avLst/>
            <a:gdLst/>
            <a:ahLst/>
            <a:cxnLst/>
            <a:rect b="b" l="0" r="r" t="0"/>
            <a:pathLst>
              <a:path h="4867275" w="4972050">
                <a:moveTo>
                  <a:pt x="0" y="285750"/>
                </a:moveTo>
                <a:lnTo>
                  <a:pt x="4972050" y="0"/>
                </a:lnTo>
                <a:lnTo>
                  <a:pt x="4505325" y="4867275"/>
                </a:lnTo>
                <a:lnTo>
                  <a:pt x="0" y="426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"/>
          <p:cNvSpPr/>
          <p:nvPr/>
        </p:nvSpPr>
        <p:spPr>
          <a:xfrm flipH="false" flipV="false" rot="0">
            <a:off x="7724774" y="295275"/>
            <a:ext cx="1419225" cy="581025"/>
          </a:xfrm>
          <a:custGeom>
            <a:avLst/>
            <a:gdLst/>
            <a:ahLst/>
            <a:cxnLst/>
            <a:rect b="b" l="0" r="r" t="0"/>
            <a:pathLst>
              <a:path h="581025" w="1419225">
                <a:moveTo>
                  <a:pt x="0" y="0"/>
                </a:moveTo>
                <a:lnTo>
                  <a:pt x="1419225" y="581025"/>
                </a:lnTo>
                <a:lnTo>
                  <a:pt x="57873" y="383884"/>
                </a:lnTo>
                <a:close/>
              </a:path>
            </a:pathLst>
          </a:custGeom>
          <a:gradFill rotWithShape="1">
            <a:gsLst>
              <a:gs pos="77974">
                <a:schemeClr val="accent2"/>
              </a:gs>
              <a:gs pos="0">
                <a:schemeClr val="accent1"/>
              </a:gs>
            </a:gsLst>
            <a:lin ang="27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"/>
          <p:cNvSpPr/>
          <p:nvPr/>
        </p:nvSpPr>
        <p:spPr>
          <a:xfrm flipH="true" flipV="true" rot="0">
            <a:off x="7724774" y="104775"/>
            <a:ext cx="595312" cy="319087"/>
          </a:xfrm>
          <a:custGeom>
            <a:avLst/>
            <a:gdLst/>
            <a:ahLst/>
            <a:cxnLst/>
            <a:rect b="b" l="0" r="r" t="0"/>
            <a:pathLst>
              <a:path h="319088" w="595313">
                <a:moveTo>
                  <a:pt x="285750" y="0"/>
                </a:moveTo>
                <a:lnTo>
                  <a:pt x="595313" y="128588"/>
                </a:lnTo>
                <a:lnTo>
                  <a:pt x="0" y="31908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96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0">
            <a:off x="3957637" y="4800600"/>
            <a:ext cx="552450" cy="342900"/>
          </a:xfrm>
          <a:custGeom>
            <a:avLst/>
            <a:gdLst/>
            <a:ahLst/>
            <a:cxnLst/>
            <a:rect b="b" l="0" r="r" t="0"/>
            <a:pathLst>
              <a:path h="342900" w="552450">
                <a:moveTo>
                  <a:pt x="47625" y="0"/>
                </a:moveTo>
                <a:lnTo>
                  <a:pt x="552450" y="61913"/>
                </a:lnTo>
                <a:lnTo>
                  <a:pt x="0" y="342900"/>
                </a:lnTo>
                <a:close/>
              </a:path>
            </a:pathLst>
          </a:custGeom>
          <a:solidFill>
            <a:schemeClr val="bg1">
              <a:alpha val="100000"/>
              <a:lumMod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" name="Text Placeholder 2"/>
          <p:cNvSpPr>
            <a:spLocks noGrp="true"/>
          </p:cNvSpPr>
          <p:nvPr>
            <p:ph idx="1" type="body"/>
          </p:nvPr>
        </p:nvSpPr>
        <p:spPr>
          <a:xfrm rot="0">
            <a:off x="790575" y="1198819"/>
            <a:ext cx="3543300" cy="540644"/>
          </a:xfrm>
          <a:prstGeom prst="rect">
            <a:avLst/>
          </a:prstGeom>
        </p:spPr>
        <p:txBody>
          <a:bodyPr anchor="t" rtlCol="0" vert="horz"/>
          <a:lstStyle>
            <a:lvl1pPr indent="0" lvl="0" marL="0">
              <a:buClr>
                <a:schemeClr val="tx1">
                  <a:lumMod val="50000"/>
                  <a:lumOff val="50000"/>
                </a:schemeClr>
              </a:buClr>
              <a:buNone/>
              <a:defRPr cap="none" dirty="0" i="0" lang="en-US" spc="100" sz="1800">
                <a:solidFill>
                  <a:schemeClr val="tx1"/>
                </a:solidFill>
                <a:latin typeface="Source Sans Pro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Content Placeholder 9"/>
          <p:cNvSpPr>
            <a:spLocks noGrp="true"/>
          </p:cNvSpPr>
          <p:nvPr>
            <p:ph idx="2"/>
          </p:nvPr>
        </p:nvSpPr>
        <p:spPr>
          <a:xfrm rot="0">
            <a:off x="790575" y="1800532"/>
            <a:ext cx="3543300" cy="2466668"/>
          </a:xfrm>
        </p:spPr>
        <p:txBody>
          <a:bodyPr rtlCol="0"/>
          <a:lstStyle>
            <a:lvl1pPr lvl="0">
              <a:defRPr dirty="0" lang="en-US">
                <a:solidFill>
                  <a:srgbClr val="000000"/>
                </a:solidFill>
              </a:defRPr>
            </a:lvl1pPr>
            <a:lvl2pPr lvl="1">
              <a:defRPr dirty="0" lang="en-US">
                <a:solidFill>
                  <a:srgbClr val="000000"/>
                </a:solidFill>
              </a:defRPr>
            </a:lvl2pPr>
            <a:lvl3pPr lvl="2">
              <a:defRPr dirty="0" lang="en-US">
                <a:solidFill>
                  <a:srgbClr val="000000"/>
                </a:solidFill>
              </a:defRPr>
            </a:lvl3pPr>
            <a:lvl4pPr lvl="3">
              <a:defRPr dirty="0" lang="en-US">
                <a:solidFill>
                  <a:srgbClr val="000000"/>
                </a:solidFill>
              </a:defRPr>
            </a:lvl4pPr>
            <a:lvl5pPr lvl="4">
              <a:defRPr dirty="0" lang="en-US">
                <a:solidFill>
                  <a:srgbClr val="000000"/>
                </a:solidFill>
              </a:defRPr>
            </a:lvl5pPr>
            <a:lvl6pPr lvl="5">
              <a:defRPr dirty="0" lang="en-US">
                <a:solidFill>
                  <a:srgbClr val="000000"/>
                </a:solidFill>
              </a:defRPr>
            </a:lvl6pPr>
            <a:lvl7pPr lvl="6">
              <a:defRPr dirty="0" lang="en-US">
                <a:solidFill>
                  <a:srgbClr val="000000"/>
                </a:solidFill>
              </a:defRPr>
            </a:lvl7pPr>
            <a:lvl8pPr lvl="7">
              <a:defRPr dirty="0" lang="en-US">
                <a:solidFill>
                  <a:srgbClr val="000000"/>
                </a:solidFill>
              </a:defRPr>
            </a:lvl8pPr>
            <a:lvl9pPr lvl="8">
              <a:defRPr dirty="0" lang="en-US">
                <a:solidFill>
                  <a:srgbClr val="000000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2" name="Text Placeholder 2"/>
          <p:cNvSpPr>
            <a:spLocks noGrp="true"/>
          </p:cNvSpPr>
          <p:nvPr>
            <p:ph idx="3" type="body"/>
          </p:nvPr>
        </p:nvSpPr>
        <p:spPr>
          <a:xfrm rot="0">
            <a:off x="5075695" y="1190625"/>
            <a:ext cx="3538779" cy="540644"/>
          </a:xfrm>
          <a:prstGeom prst="rect">
            <a:avLst/>
          </a:prstGeom>
        </p:spPr>
        <p:txBody>
          <a:bodyPr anchor="t" rtlCol="0" vert="horz"/>
          <a:lstStyle>
            <a:lvl1pPr indent="0" lvl="0" marL="0">
              <a:buClr>
                <a:schemeClr val="tx1">
                  <a:lumMod val="50000"/>
                  <a:lumOff val="50000"/>
                </a:schemeClr>
              </a:buClr>
              <a:buNone/>
              <a:defRPr cap="none" dirty="0" i="0" lang="en-US" spc="100" sz="1800">
                <a:solidFill>
                  <a:schemeClr val="tx1"/>
                </a:solidFill>
                <a:latin typeface="Source Sans Pro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3" name="Content Placeholder 9"/>
          <p:cNvSpPr>
            <a:spLocks noGrp="true"/>
          </p:cNvSpPr>
          <p:nvPr>
            <p:ph idx="4"/>
          </p:nvPr>
        </p:nvSpPr>
        <p:spPr>
          <a:xfrm rot="0">
            <a:off x="5075695" y="1800225"/>
            <a:ext cx="3538779" cy="2466668"/>
          </a:xfrm>
        </p:spPr>
        <p:txBody>
          <a:bodyPr rtlCol="0"/>
          <a:lstStyle>
            <a:lvl1pPr lvl="0">
              <a:defRPr dirty="0" lang="en-US">
                <a:solidFill>
                  <a:srgbClr val="000000"/>
                </a:solidFill>
              </a:defRPr>
            </a:lvl1pPr>
            <a:lvl2pPr lvl="1">
              <a:defRPr dirty="0" lang="en-US">
                <a:solidFill>
                  <a:srgbClr val="000000"/>
                </a:solidFill>
              </a:defRPr>
            </a:lvl2pPr>
            <a:lvl3pPr lvl="2">
              <a:defRPr dirty="0" lang="en-US">
                <a:solidFill>
                  <a:srgbClr val="000000"/>
                </a:solidFill>
              </a:defRPr>
            </a:lvl3pPr>
            <a:lvl4pPr lvl="3">
              <a:defRPr dirty="0" lang="en-US">
                <a:solidFill>
                  <a:srgbClr val="000000"/>
                </a:solidFill>
              </a:defRPr>
            </a:lvl4pPr>
            <a:lvl5pPr lvl="4">
              <a:defRPr dirty="0" lang="en-US">
                <a:solidFill>
                  <a:srgbClr val="000000"/>
                </a:solidFill>
              </a:defRPr>
            </a:lvl5pPr>
            <a:lvl6pPr lvl="5">
              <a:defRPr dirty="0" lang="en-US">
                <a:solidFill>
                  <a:srgbClr val="000000"/>
                </a:solidFill>
              </a:defRPr>
            </a:lvl6pPr>
            <a:lvl7pPr lvl="6">
              <a:defRPr dirty="0" lang="en-US">
                <a:solidFill>
                  <a:srgbClr val="000000"/>
                </a:solidFill>
              </a:defRPr>
            </a:lvl7pPr>
            <a:lvl8pPr lvl="7">
              <a:defRPr dirty="0" lang="en-US">
                <a:solidFill>
                  <a:srgbClr val="000000"/>
                </a:solidFill>
              </a:defRPr>
            </a:lvl8pPr>
            <a:lvl9pPr lvl="8">
              <a:defRPr dirty="0" lang="en-US">
                <a:solidFill>
                  <a:srgbClr val="000000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15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6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  <p:transition spd="slow">
    <p:fade thruBlk="false"/>
  </p:transition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true" flipV="false" rot="0">
            <a:off x="4913477" y="408665"/>
            <a:ext cx="2105934" cy="351041"/>
          </a:xfrm>
          <a:custGeom>
            <a:avLst/>
            <a:gdLst/>
            <a:ahLst/>
            <a:cxnLst/>
            <a:rect b="b" l="0" r="r" t="0"/>
            <a:pathLst>
              <a:path h="351042" w="2105934">
                <a:moveTo>
                  <a:pt x="2105934" y="0"/>
                </a:moveTo>
                <a:lnTo>
                  <a:pt x="2096449" y="351042"/>
                </a:lnTo>
                <a:lnTo>
                  <a:pt x="0" y="194314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68282">
                <a:schemeClr val="accent2"/>
              </a:gs>
            </a:gsLst>
            <a:lin ang="1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1176357" y="952500"/>
            <a:ext cx="6848514" cy="3291460"/>
          </a:xfrm>
          <a:custGeom>
            <a:avLst/>
            <a:gdLst/>
            <a:ahLst/>
            <a:cxnLst/>
            <a:rect b="b" l="0" r="r" t="0"/>
            <a:pathLst>
              <a:path h="3291461" w="6848515">
                <a:moveTo>
                  <a:pt x="0" y="350963"/>
                </a:moveTo>
                <a:lnTo>
                  <a:pt x="6848515" y="0"/>
                </a:lnTo>
                <a:lnTo>
                  <a:pt x="5615403" y="3291461"/>
                </a:lnTo>
                <a:lnTo>
                  <a:pt x="578614" y="19255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 flipH="false" flipV="false" rot="0">
            <a:off x="1590675" y="590550"/>
            <a:ext cx="5966364" cy="3291460"/>
          </a:xfrm>
          <a:custGeom>
            <a:avLst/>
            <a:gdLst/>
            <a:ahLst/>
            <a:cxnLst/>
            <a:rect b="b" l="0" r="r" t="0"/>
            <a:pathLst>
              <a:path h="3291461" w="5966365">
                <a:moveTo>
                  <a:pt x="331992" y="407876"/>
                </a:moveTo>
                <a:lnTo>
                  <a:pt x="5416208" y="0"/>
                </a:lnTo>
                <a:lnTo>
                  <a:pt x="5966365" y="3291461"/>
                </a:lnTo>
                <a:lnTo>
                  <a:pt x="0" y="307329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1590675" y="3654497"/>
            <a:ext cx="3682618" cy="623294"/>
          </a:xfrm>
          <a:custGeom>
            <a:avLst/>
            <a:gdLst/>
            <a:ahLst/>
            <a:cxnLst/>
            <a:rect b="b" l="0" r="r" t="0"/>
            <a:pathLst>
              <a:path h="623295" w="3682618">
                <a:moveTo>
                  <a:pt x="3550454" y="129852"/>
                </a:moveTo>
                <a:lnTo>
                  <a:pt x="3682618" y="62329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7974">
                <a:schemeClr val="accent2"/>
              </a:gs>
            </a:gsLst>
            <a:lin ang="51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4210050" y="4171950"/>
            <a:ext cx="1060160" cy="369419"/>
          </a:xfrm>
          <a:custGeom>
            <a:avLst/>
            <a:gdLst/>
            <a:ahLst/>
            <a:cxnLst/>
            <a:rect b="b" l="0" r="r" t="0"/>
            <a:pathLst>
              <a:path h="369420" w="1060160">
                <a:moveTo>
                  <a:pt x="491624" y="0"/>
                </a:moveTo>
                <a:lnTo>
                  <a:pt x="1060160" y="104301"/>
                </a:lnTo>
                <a:lnTo>
                  <a:pt x="0" y="3694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8414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true" flipV="false" rot="0">
            <a:off x="7715250" y="952500"/>
            <a:ext cx="428625" cy="1228725"/>
          </a:xfrm>
          <a:custGeom>
            <a:avLst/>
            <a:gdLst/>
            <a:ahLst/>
            <a:cxnLst/>
            <a:rect b="b" l="0" r="r" t="0"/>
            <a:pathLst>
              <a:path h="1228725" w="428625">
                <a:moveTo>
                  <a:pt x="428625" y="823913"/>
                </a:moveTo>
                <a:lnTo>
                  <a:pt x="0" y="1228725"/>
                </a:lnTo>
                <a:lnTo>
                  <a:pt x="119161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50000"/>
                </a:schemeClr>
              </a:gs>
              <a:gs pos="68282">
                <a:schemeClr val="bg1">
                  <a:lumMod val="65000"/>
                </a:schemeClr>
              </a:gs>
            </a:gsLst>
            <a:lin ang="1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10500000">
            <a:off x="4889248" y="104775"/>
            <a:ext cx="1060160" cy="369419"/>
          </a:xfrm>
          <a:custGeom>
            <a:avLst/>
            <a:gdLst/>
            <a:ahLst/>
            <a:cxnLst/>
            <a:rect b="b" l="0" r="r" t="0"/>
            <a:pathLst>
              <a:path h="369420" w="1060160">
                <a:moveTo>
                  <a:pt x="491624" y="0"/>
                </a:moveTo>
                <a:lnTo>
                  <a:pt x="1060160" y="104301"/>
                </a:lnTo>
                <a:lnTo>
                  <a:pt x="0" y="3694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78414">
                <a:schemeClr val="accent2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Title Placeholder 1"/>
          <p:cNvSpPr>
            <a:spLocks noGrp="true"/>
          </p:cNvSpPr>
          <p:nvPr>
            <p:ph type="title"/>
          </p:nvPr>
        </p:nvSpPr>
        <p:spPr>
          <a:xfrm rot="0">
            <a:off x="2009775" y="1638300"/>
            <a:ext cx="5048250" cy="1333500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defRPr b="1" cap="all" dirty="0" lang="en-US" sz="36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true" flipV="false" rot="0">
            <a:off x="0" y="0"/>
            <a:ext cx="9144000" cy="4676340"/>
          </a:xfrm>
          <a:custGeom>
            <a:avLst/>
            <a:gdLst/>
            <a:ahLst/>
            <a:cxnLst/>
            <a:rect b="b" l="0" r="r" t="0"/>
            <a:pathLst>
              <a:path h="4676340" w="9144000">
                <a:moveTo>
                  <a:pt x="0" y="2081"/>
                </a:moveTo>
                <a:lnTo>
                  <a:pt x="9144000" y="0"/>
                </a:lnTo>
                <a:lnTo>
                  <a:pt x="8755095" y="4391776"/>
                </a:lnTo>
                <a:lnTo>
                  <a:pt x="464788" y="4676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4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-9525" y="0"/>
            <a:ext cx="4762460" cy="4572000"/>
          </a:xfrm>
          <a:custGeom>
            <a:avLst/>
            <a:gdLst/>
            <a:ahLst/>
            <a:cxnLst/>
            <a:rect b="b" l="0" r="r" t="0"/>
            <a:pathLst>
              <a:path h="4572000" w="4762461">
                <a:moveTo>
                  <a:pt x="9525" y="0"/>
                </a:moveTo>
                <a:lnTo>
                  <a:pt x="4105275" y="0"/>
                </a:lnTo>
                <a:lnTo>
                  <a:pt x="4762461" y="4012357"/>
                </a:lnTo>
                <a:lnTo>
                  <a:pt x="9525" y="4572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Source Sans Pro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"/>
          <p:cNvSpPr/>
          <p:nvPr/>
        </p:nvSpPr>
        <p:spPr>
          <a:xfrm flipH="false" flipV="true" rot="0">
            <a:off x="3248025" y="4419600"/>
            <a:ext cx="872703" cy="246622"/>
          </a:xfrm>
          <a:custGeom>
            <a:avLst/>
            <a:gdLst/>
            <a:ahLst/>
            <a:cxnLst/>
            <a:rect b="b" l="0" r="r" t="0"/>
            <a:pathLst>
              <a:path h="246622" w="872703">
                <a:moveTo>
                  <a:pt x="5715" y="89460"/>
                </a:moveTo>
                <a:lnTo>
                  <a:pt x="872703" y="0"/>
                </a:lnTo>
                <a:lnTo>
                  <a:pt x="407915" y="246622"/>
                </a:lnTo>
                <a:close/>
              </a:path>
            </a:pathLst>
          </a:custGeom>
          <a:gradFill rotWithShape="1">
            <a:gsLst>
              <a:gs pos="85022">
                <a:schemeClr val="accent2"/>
              </a:gs>
              <a:gs pos="22026">
                <a:schemeClr val="accent1"/>
              </a:gs>
            </a:gsLst>
            <a:lin ang="18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4" name=""/>
          <p:cNvSpPr/>
          <p:nvPr/>
        </p:nvSpPr>
        <p:spPr>
          <a:xfrm flipH="false" flipV="true" rot="0">
            <a:off x="3253518" y="4010025"/>
            <a:ext cx="1508191" cy="569128"/>
          </a:xfrm>
          <a:custGeom>
            <a:avLst/>
            <a:gdLst/>
            <a:ahLst/>
            <a:cxnLst/>
            <a:rect b="b" l="0" r="r" t="0"/>
            <a:pathLst>
              <a:path h="569129" w="1508191">
                <a:moveTo>
                  <a:pt x="0" y="0"/>
                </a:moveTo>
                <a:lnTo>
                  <a:pt x="1508191" y="569129"/>
                </a:lnTo>
                <a:lnTo>
                  <a:pt x="70155" y="399971"/>
                </a:lnTo>
                <a:close/>
              </a:path>
            </a:pathLst>
          </a:custGeom>
          <a:gradFill rotWithShape="1">
            <a:gsLst>
              <a:gs pos="77974">
                <a:schemeClr val="accent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2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Title Placeholder 1"/>
          <p:cNvSpPr>
            <a:spLocks noGrp="true"/>
          </p:cNvSpPr>
          <p:nvPr>
            <p:ph type="title"/>
          </p:nvPr>
        </p:nvSpPr>
        <p:spPr>
          <a:xfrm rot="0">
            <a:off x="4886325" y="507473"/>
            <a:ext cx="3714750" cy="968902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1" type="body"/>
          </p:nvPr>
        </p:nvSpPr>
        <p:spPr>
          <a:xfrm rot="0">
            <a:off x="4886325" y="1476375"/>
            <a:ext cx="3714750" cy="2832473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00000"/>
              </a:lnSpc>
              <a:buNone/>
              <a:defRPr dirty="0" lang="en-US">
                <a:latin typeface="+mn-lt"/>
              </a:defRPr>
            </a:lvl2pPr>
            <a:lvl3pPr lvl="2">
              <a:lnSpc>
                <a:spcPct val="100000"/>
              </a:lnSpc>
              <a:buNone/>
              <a:defRPr dirty="0" lang="en-US">
                <a:latin typeface="+mn-lt"/>
              </a:defRPr>
            </a:lvl3pPr>
            <a:lvl4pPr lvl="3">
              <a:lnSpc>
                <a:spcPct val="100000"/>
              </a:lnSpc>
              <a:buNone/>
              <a:defRPr dirty="0" lang="en-US">
                <a:latin typeface="+mn-lt"/>
              </a:defRPr>
            </a:lvl4pPr>
            <a:lvl5pPr lvl="4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5pPr>
            <a:lvl6pPr lvl="5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6pPr>
            <a:lvl7pPr lvl="6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7pPr>
            <a:lvl8pPr lvl="7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8pPr>
            <a:lvl9pPr lvl="8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Content Placeholder 2"/>
          <p:cNvSpPr>
            <a:spLocks noGrp="true"/>
          </p:cNvSpPr>
          <p:nvPr>
            <p:ph idx="2"/>
          </p:nvPr>
        </p:nvSpPr>
        <p:spPr>
          <a:xfrm rot="0">
            <a:off x="450723" y="517898"/>
            <a:ext cx="3841963" cy="3695700"/>
          </a:xfrm>
          <a:custGeom>
            <a:avLst/>
            <a:gdLst/>
            <a:ahLst/>
            <a:cxnLst/>
            <a:rect b="b" l="0" r="r" t="0"/>
            <a:pathLst>
              <a:path h="3695700" w="3943350">
                <a:moveTo>
                  <a:pt x="0" y="0"/>
                </a:moveTo>
                <a:lnTo>
                  <a:pt x="3448050" y="0"/>
                </a:lnTo>
                <a:lnTo>
                  <a:pt x="3943350" y="3209925"/>
                </a:lnTo>
                <a:lnTo>
                  <a:pt x="0" y="3695700"/>
                </a:lnTo>
                <a:close/>
              </a:path>
            </a:pathLst>
          </a:custGeom>
          <a:ln w="31750">
            <a:noFill/>
            <a:prstDash val="solid"/>
          </a:ln>
        </p:spPr>
        <p:txBody>
          <a:bodyPr rtlCol="0"/>
          <a:lstStyle>
            <a:lvl1pPr lvl="0">
              <a:defRPr dirty="0" lang="en-US">
                <a:solidFill>
                  <a:schemeClr val="tx1"/>
                </a:solidFill>
              </a:defRPr>
            </a:lvl1pPr>
            <a:lvl2pPr lvl="1">
              <a:defRPr dirty="0" lang="en-US">
                <a:solidFill>
                  <a:schemeClr val="tx1"/>
                </a:solidFill>
              </a:defRPr>
            </a:lvl2pPr>
            <a:lvl3pPr lvl="2">
              <a:defRPr dirty="0" lang="en-US">
                <a:solidFill>
                  <a:schemeClr val="tx1"/>
                </a:solidFill>
              </a:defRPr>
            </a:lvl3pPr>
            <a:lvl4pPr lvl="3">
              <a:defRPr dirty="0" lang="en-US">
                <a:solidFill>
                  <a:schemeClr val="tx1"/>
                </a:solidFill>
              </a:defRPr>
            </a:lvl4pPr>
            <a:lvl5pPr lvl="4">
              <a:defRPr dirty="0" lang="en-US">
                <a:solidFill>
                  <a:schemeClr val="tx1"/>
                </a:solidFill>
              </a:defRPr>
            </a:lvl5pPr>
            <a:lvl6pPr lvl="5">
              <a:defRPr dirty="0" lang="en-US">
                <a:solidFill>
                  <a:schemeClr val="tx1"/>
                </a:solidFill>
              </a:defRPr>
            </a:lvl6pPr>
            <a:lvl7pPr lvl="6">
              <a:defRPr dirty="0" lang="en-US">
                <a:solidFill>
                  <a:schemeClr val="tx1"/>
                </a:solidFill>
              </a:defRPr>
            </a:lvl7pPr>
            <a:lvl8pPr lvl="7">
              <a:defRPr dirty="0" lang="en-US">
                <a:solidFill>
                  <a:schemeClr val="tx1"/>
                </a:solidFill>
              </a:defRPr>
            </a:lvl8pPr>
            <a:lvl9pPr lvl="8">
              <a:defRPr dirty="0" lang="en-US">
                <a:solidFill>
                  <a:schemeClr val="tx1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true" flipV="false" rot="0">
            <a:off x="4762" y="0"/>
            <a:ext cx="7222033" cy="5141128"/>
          </a:xfrm>
          <a:custGeom>
            <a:avLst/>
            <a:gdLst/>
            <a:ahLst/>
            <a:cxnLst/>
            <a:rect b="b" l="0" r="r" t="0"/>
            <a:pathLst>
              <a:path h="5141129" w="7222034">
                <a:moveTo>
                  <a:pt x="745034" y="0"/>
                </a:moveTo>
                <a:lnTo>
                  <a:pt x="7222034" y="0"/>
                </a:lnTo>
                <a:lnTo>
                  <a:pt x="7222034" y="5141129"/>
                </a:lnTo>
                <a:lnTo>
                  <a:pt x="0" y="5141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7148512" y="390525"/>
            <a:ext cx="728662" cy="295275"/>
          </a:xfrm>
          <a:custGeom>
            <a:avLst/>
            <a:gdLst/>
            <a:ahLst/>
            <a:cxnLst/>
            <a:rect b="b" l="0" r="r" t="0"/>
            <a:pathLst>
              <a:path h="295275" w="728663">
                <a:moveTo>
                  <a:pt x="728663" y="0"/>
                </a:moveTo>
                <a:lnTo>
                  <a:pt x="445029" y="295275"/>
                </a:lnTo>
                <a:lnTo>
                  <a:pt x="0" y="1905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75330">
                <a:schemeClr val="accent2"/>
              </a:gs>
            </a:gsLst>
            <a:lin ang="74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7153274" y="576262"/>
            <a:ext cx="1609725" cy="371961"/>
          </a:xfrm>
          <a:custGeom>
            <a:avLst/>
            <a:gdLst/>
            <a:ahLst/>
            <a:cxnLst/>
            <a:rect b="b" l="0" r="r" t="0"/>
            <a:pathLst>
              <a:path h="371961" w="1609725">
                <a:moveTo>
                  <a:pt x="0" y="0"/>
                </a:moveTo>
                <a:lnTo>
                  <a:pt x="1609725" y="371961"/>
                </a:lnTo>
                <a:lnTo>
                  <a:pt x="47996" y="309563"/>
                </a:lnTo>
                <a:close/>
              </a:path>
            </a:pathLst>
          </a:custGeom>
          <a:gradFill rotWithShape="1">
            <a:gsLst>
              <a:gs pos="42731">
                <a:schemeClr val="accent2"/>
              </a:gs>
              <a:gs pos="0">
                <a:schemeClr val="accent1"/>
              </a:gs>
            </a:gsLst>
            <a:lin ang="208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5" name=""/>
          <p:cNvSpPr/>
          <p:nvPr/>
        </p:nvSpPr>
        <p:spPr>
          <a:xfrm flipH="false" flipV="false" rot="0">
            <a:off x="4532477" y="771525"/>
            <a:ext cx="4230523" cy="3680365"/>
          </a:xfrm>
          <a:custGeom>
            <a:avLst/>
            <a:gdLst/>
            <a:ahLst/>
            <a:cxnLst/>
            <a:rect b="b" l="0" r="r" t="0"/>
            <a:pathLst>
              <a:path h="3680365" w="4230523">
                <a:moveTo>
                  <a:pt x="0" y="0"/>
                </a:moveTo>
                <a:lnTo>
                  <a:pt x="4230523" y="168411"/>
                </a:lnTo>
                <a:lnTo>
                  <a:pt x="4230523" y="3187120"/>
                </a:lnTo>
                <a:lnTo>
                  <a:pt x="521701" y="368036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690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true" flipV="true" rot="0">
            <a:off x="5054178" y="4257675"/>
            <a:ext cx="1502520" cy="250000"/>
          </a:xfrm>
          <a:custGeom>
            <a:avLst/>
            <a:gdLst/>
            <a:ahLst/>
            <a:cxnLst/>
            <a:rect b="b" l="0" r="r" t="0"/>
            <a:pathLst>
              <a:path h="250001" w="1502520">
                <a:moveTo>
                  <a:pt x="9525" y="0"/>
                </a:moveTo>
                <a:lnTo>
                  <a:pt x="1502520" y="60291"/>
                </a:lnTo>
                <a:lnTo>
                  <a:pt x="51242" y="250001"/>
                </a:lnTo>
                <a:close/>
              </a:path>
            </a:pathLst>
          </a:custGeom>
          <a:gradFill rotWithShape="1">
            <a:gsLst>
              <a:gs pos="100000">
                <a:schemeClr val="accent2"/>
              </a:gs>
              <a:gs pos="0">
                <a:schemeClr val="accent1"/>
              </a:gs>
            </a:gsLst>
            <a:lin ang="46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b="0" baseline="0" cap="none" dirty="0" i="0" lang="en-US" strike="noStrike" sz="1800" u="none">
                <a:solidFill>
                  <a:srgbClr val="ffffff"/>
                </a:solidFill>
                <a:latin typeface="Oswald"/>
              </a:rPr>
              <a:t/>
            </a:r>
            <a:endParaRPr b="0" baseline="0" cap="none" dirty="0" i="0" lang="en-US" strike="noStrike" sz="1800" u="none">
              <a:solidFill>
                <a:srgbClr val="ffffff"/>
              </a:solidFill>
              <a:latin typeface="Oswald"/>
            </a:endParaRPr>
          </a:p>
        </p:txBody>
      </p:sp>
      <p:sp>
        <p:nvSpPr>
          <p:cNvPr id="7" name=""/>
          <p:cNvSpPr/>
          <p:nvPr/>
        </p:nvSpPr>
        <p:spPr>
          <a:xfrm flipH="false" flipV="false" rot="0">
            <a:off x="6076950" y="4495800"/>
            <a:ext cx="466725" cy="338137"/>
          </a:xfrm>
          <a:custGeom>
            <a:avLst/>
            <a:gdLst/>
            <a:ahLst/>
            <a:cxnLst/>
            <a:rect b="b" l="0" r="r" t="0"/>
            <a:pathLst>
              <a:path h="338138" w="466725">
                <a:moveTo>
                  <a:pt x="190500" y="0"/>
                </a:moveTo>
                <a:lnTo>
                  <a:pt x="466725" y="4763"/>
                </a:lnTo>
                <a:lnTo>
                  <a:pt x="0" y="33813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5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Title Placeholder 1"/>
          <p:cNvSpPr>
            <a:spLocks noGrp="true"/>
          </p:cNvSpPr>
          <p:nvPr>
            <p:ph type="title"/>
          </p:nvPr>
        </p:nvSpPr>
        <p:spPr>
          <a:xfrm rot="0">
            <a:off x="571500" y="666750"/>
            <a:ext cx="3810000" cy="952500"/>
          </a:xfrm>
          <a:prstGeom prst="rect">
            <a:avLst/>
          </a:prstGeom>
        </p:spPr>
        <p:txBody>
          <a:bodyPr anchor="b"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9" name="Content Placeholder 2"/>
          <p:cNvSpPr>
            <a:spLocks noGrp="true"/>
          </p:cNvSpPr>
          <p:nvPr>
            <p:ph idx="1" type="body"/>
          </p:nvPr>
        </p:nvSpPr>
        <p:spPr>
          <a:xfrm rot="0">
            <a:off x="571500" y="1619250"/>
            <a:ext cx="3810000" cy="238125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 sz="1400">
                <a:solidFill>
                  <a:schemeClr val="tx1"/>
                </a:solidFill>
                <a:latin typeface="+mn-lt"/>
              </a:defRPr>
            </a:lvl1pPr>
            <a:lvl2pPr lvl="1">
              <a:lnSpc>
                <a:spcPct val="100000"/>
              </a:lnSpc>
              <a:buNone/>
              <a:defRPr dirty="0" lang="en-US">
                <a:latin typeface="+mn-lt"/>
              </a:defRPr>
            </a:lvl2pPr>
            <a:lvl3pPr lvl="2">
              <a:lnSpc>
                <a:spcPct val="100000"/>
              </a:lnSpc>
              <a:buNone/>
              <a:defRPr dirty="0" lang="en-US">
                <a:latin typeface="+mn-lt"/>
              </a:defRPr>
            </a:lvl3pPr>
            <a:lvl4pPr lvl="3">
              <a:lnSpc>
                <a:spcPct val="100000"/>
              </a:lnSpc>
              <a:buNone/>
              <a:defRPr dirty="0" lang="en-US">
                <a:latin typeface="+mn-lt"/>
              </a:defRPr>
            </a:lvl4pPr>
            <a:lvl5pPr lvl="4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5pPr>
            <a:lvl6pPr lvl="5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6pPr>
            <a:lvl7pPr lvl="6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7pPr>
            <a:lvl8pPr lvl="7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8pPr>
            <a:lvl9pPr lvl="8">
              <a:lnSpc>
                <a:spcPct val="100000"/>
              </a:lnSpc>
              <a:buFont typeface="Arial"/>
              <a:buNone/>
              <a:defRPr dirty="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6"/>
          <p:cNvSpPr>
            <a:spLocks noGrp="true"/>
          </p:cNvSpPr>
          <p:nvPr>
            <p:ph idx="2" type="pic"/>
          </p:nvPr>
        </p:nvSpPr>
        <p:spPr>
          <a:xfrm rot="0">
            <a:off x="4704796" y="910605"/>
            <a:ext cx="3926987" cy="3367344"/>
          </a:xfrm>
          <a:custGeom>
            <a:avLst/>
            <a:gdLst/>
            <a:ahLst/>
            <a:cxnLst/>
            <a:rect b="b" l="0" r="r" t="0"/>
            <a:pathLst>
              <a:path h="3367345" w="3926988">
                <a:moveTo>
                  <a:pt x="0" y="0"/>
                </a:moveTo>
                <a:lnTo>
                  <a:pt x="3926988" y="161253"/>
                </a:lnTo>
                <a:lnTo>
                  <a:pt x="3926988" y="2912041"/>
                </a:lnTo>
                <a:lnTo>
                  <a:pt x="493245" y="33673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noFill/>
          </a:ln>
        </p:spPr>
        <p:txBody>
          <a:bodyPr rtlCol="0"/>
          <a:lstStyle/>
          <a:p>
            <a:pPr/>
            <a:r>
              <a:rPr dirty="0" lang="en-US"/>
              <a:t>Picture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0" y="0"/>
            <a:ext cx="9144000" cy="5141128"/>
          </a:xfrm>
          <a:prstGeom prst="rect">
            <a:avLst/>
          </a:prstGeom>
          <a:solidFill>
            <a:schemeClr val="tx1">
              <a:alpha val="39999"/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Placeholder 1"/>
          <p:cNvSpPr>
            <a:spLocks noGrp="true"/>
          </p:cNvSpPr>
          <p:nvPr>
            <p:ph type="title"/>
          </p:nvPr>
        </p:nvSpPr>
        <p:spPr>
          <a:xfrm rot="0">
            <a:off x="790575" y="571500"/>
            <a:ext cx="7562850" cy="571500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/>
          <p:cNvSpPr>
            <a:spLocks noGrp="true"/>
          </p:cNvSpPr>
          <p:nvPr>
            <p:ph idx="1" type="body"/>
          </p:nvPr>
        </p:nvSpPr>
        <p:spPr>
          <a:xfrm rot="0">
            <a:off x="790575" y="1351416"/>
            <a:ext cx="7562850" cy="293483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7286625" y="4714875"/>
            <a:ext cx="1666875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6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762000" y="4714875"/>
            <a:ext cx="38100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190500" y="4714875"/>
            <a:ext cx="3810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0" dirty="0" i="0" lang="en-US" sz="3200">
          <a:solidFill>
            <a:schemeClr val="accent2">
              <a:lumMod val="75000"/>
            </a:schemeClr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tx2">
            <a:lumMod val="50000"/>
            <a:lumOff val="50000"/>
          </a:schemeClr>
        </a:buClr>
        <a:buSzPct val="120000"/>
        <a:buFont typeface="Source Sans Pro"/>
        <a:buChar char="→"/>
        <a:defRPr b="0" dirty="0" i="0" lang="en-US" sz="1800">
          <a:solidFill>
            <a:schemeClr val="bg2"/>
          </a:solidFill>
          <a:latin typeface="+mn-lt"/>
        </a:defRPr>
      </a:lvl1pPr>
      <a:lvl2pPr algn="l" indent="-285750" lvl="1" marL="74295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600">
          <a:solidFill>
            <a:schemeClr val="bg2"/>
          </a:solidFill>
          <a:latin typeface="+mn-lt"/>
        </a:defRPr>
      </a:lvl2pPr>
      <a:lvl3pPr algn="l" indent="-228600" lvl="2" marL="11430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400">
          <a:solidFill>
            <a:schemeClr val="bg2"/>
          </a:solidFill>
          <a:latin typeface="+mn-lt"/>
        </a:defRPr>
      </a:lvl3pPr>
      <a:lvl4pPr algn="l" indent="-228600" lvl="3" marL="16002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200">
          <a:solidFill>
            <a:schemeClr val="bg2"/>
          </a:solidFill>
          <a:latin typeface="+mn-lt"/>
        </a:defRPr>
      </a:lvl4pPr>
      <a:lvl5pPr algn="l" indent="-228600" lvl="4" marL="20574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100">
          <a:solidFill>
            <a:schemeClr val="bg2"/>
          </a:solidFill>
          <a:latin typeface="+mn-lt"/>
        </a:defRPr>
      </a:lvl5pPr>
      <a:lvl6pPr algn="l" indent="-228600" lvl="5" marL="25146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100">
          <a:solidFill>
            <a:schemeClr val="bg2"/>
          </a:solidFill>
          <a:latin typeface="+mn-lt"/>
        </a:defRPr>
      </a:lvl6pPr>
      <a:lvl7pPr algn="l" indent="-228600" lvl="6" marL="29718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100">
          <a:solidFill>
            <a:schemeClr val="bg2"/>
          </a:solidFill>
          <a:latin typeface="+mn-lt"/>
        </a:defRPr>
      </a:lvl7pPr>
      <a:lvl8pPr algn="l" indent="-228600" lvl="7" marL="34290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100">
          <a:solidFill>
            <a:schemeClr val="bg2"/>
          </a:solidFill>
          <a:latin typeface="+mn-lt"/>
        </a:defRPr>
      </a:lvl8pPr>
      <a:lvl9pPr algn="l" indent="-228600" lvl="8" marL="3886200" rtl="false">
        <a:spcBef>
          <a:spcPct val="20000"/>
        </a:spcBef>
        <a:buClr>
          <a:schemeClr val="tx2">
            <a:lumMod val="50000"/>
            <a:lumOff val="50000"/>
          </a:schemeClr>
        </a:buClr>
        <a:buFont typeface="Source Sans Pro"/>
        <a:buChar char="-"/>
        <a:defRPr b="0" dirty="0" i="0" lang="en-US" sz="1100">
          <a:solidFill>
            <a:schemeClr val="bg2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type="title"/>
          </p:nvPr>
        </p:nvSpPr>
        <p:spPr>
          <a:xfrm>
            <a:off x="2190750" y="1626759"/>
            <a:ext cx="47625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KELOMPOK 4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KONKURENSI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>
            <p:ph idx="1" type="subTitle"/>
          </p:nvPr>
        </p:nvSpPr>
        <p:spPr>
          <a:xfrm>
            <a:off x="2185987" y="2809875"/>
            <a:ext cx="4762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Nama kelompok : Adam Noer hidayatullah 1173058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Iqbal hambali 1173057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Muhamad lazuardi habibilah 1173059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513711" y="236315"/>
            <a:ext cx="7839713" cy="721756"/>
          </a:xfrm>
        </p:spPr>
        <p:txBody>
          <a:bodyPr rtlCol="0"/>
          <a:lstStyle/>
          <a:p>
            <a:pPr/>
            <a:r>
              <a:rPr dirty="0" err="1" lang="en-US" sz="1800">
                <a:latin typeface="Noto Sans"/>
              </a:rPr>
              <a:t>Fasilitas</a:t>
            </a:r>
            <a:r>
              <a:rPr dirty="0" lang="en-US" sz="1800">
                <a:latin typeface="Noto Sans"/>
              </a:rPr>
              <a:t> </a:t>
            </a:r>
            <a:r>
              <a:rPr dirty="0" err="1" lang="en-US" sz="1800">
                <a:latin typeface="Noto Sans"/>
              </a:rPr>
              <a:t>atau</a:t>
            </a:r>
            <a:r>
              <a:rPr dirty="0" lang="en-US" sz="1800">
                <a:latin typeface="Noto Sans"/>
              </a:rPr>
              <a:t> </a:t>
            </a:r>
            <a:r>
              <a:rPr dirty="0" err="1" lang="en-US" sz="1800">
                <a:latin typeface="Noto Sans"/>
              </a:rPr>
              <a:t>kemampuan</a:t>
            </a:r>
            <a:r>
              <a:rPr dirty="0" lang="en-US" sz="1800">
                <a:latin typeface="Noto Sans"/>
              </a:rPr>
              <a:t> </a:t>
            </a:r>
            <a:r>
              <a:rPr dirty="0" lang="en-US" sz="1800">
                <a:latin typeface="Noto Sans"/>
              </a:rPr>
              <a:t>MUTUAL EXCLUSION</a:t>
            </a:r>
            <a:endParaRPr dirty="0" lang="en-US" sz="1800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77500" lnSpcReduction="20000"/>
          </a:bodyPr>
          <a:lstStyle/>
          <a:p>
            <a:pPr>
              <a:buChar char="→"/>
            </a:pPr>
            <a:r>
              <a:rPr dirty="0" lang="en-US">
                <a:latin typeface="Noto Sans"/>
              </a:rPr>
              <a:t>Mutual exclusion </a:t>
            </a:r>
            <a:r>
              <a:rPr dirty="0" err="1" lang="en-US">
                <a:latin typeface="Noto Sans"/>
              </a:rPr>
              <a:t>harus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dijamin</a:t>
            </a:r>
            <a:r>
              <a:rPr dirty="0" lang="en-US">
                <a:latin typeface="Noto Sans"/>
              </a:rPr>
              <a:t>, </a:t>
            </a:r>
            <a:r>
              <a:rPr dirty="0" err="1" lang="en-US">
                <a:latin typeface="Noto Sans"/>
              </a:rPr>
              <a:t>bahwa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lain, </a:t>
            </a:r>
            <a:r>
              <a:rPr dirty="0" err="1" lang="en-US">
                <a:latin typeface="Noto Sans"/>
              </a:rPr>
              <a:t>kecuali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dirinya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sendiri</a:t>
            </a:r>
            <a:r>
              <a:rPr dirty="0" lang="en-US">
                <a:latin typeface="Noto Sans"/>
              </a:rPr>
              <a:t>. Di </a:t>
            </a:r>
            <a:r>
              <a:rPr dirty="0" err="1" lang="en-US">
                <a:latin typeface="Noto Sans"/>
              </a:rPr>
              <a:t>sini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terjadi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tunggal</a:t>
            </a:r>
            <a:r>
              <a:rPr dirty="0" lang="en-US">
                <a:latin typeface="Noto Sans"/>
              </a:rPr>
              <a:t>.</a:t>
            </a:r>
          </a:p>
          <a:p>
            <a:pPr>
              <a:buChar char="→"/>
            </a:pP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berada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</a:t>
            </a:r>
            <a:r>
              <a:rPr dirty="0" lang="en-US">
                <a:latin typeface="Noto Sans"/>
              </a:rPr>
              <a:t> noncritical section, </a:t>
            </a:r>
            <a:r>
              <a:rPr dirty="0" err="1" lang="en-US">
                <a:latin typeface="Noto Sans"/>
              </a:rPr>
              <a:t>dilarang</a:t>
            </a:r>
            <a:r>
              <a:rPr dirty="0" lang="en-US">
                <a:latin typeface="Noto Sans"/>
              </a:rPr>
              <a:t> mem-blocked proses-proses lain yang </a:t>
            </a:r>
            <a:r>
              <a:rPr dirty="0" err="1" lang="en-US">
                <a:latin typeface="Noto Sans"/>
              </a:rPr>
              <a:t>ingin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masuk</a:t>
            </a:r>
            <a:r>
              <a:rPr dirty="0" lang="en-US">
                <a:latin typeface="Noto Sans"/>
              </a:rPr>
              <a:t> critical section. Hal </a:t>
            </a:r>
            <a:r>
              <a:rPr dirty="0" err="1" lang="en-US">
                <a:latin typeface="Noto Sans"/>
              </a:rPr>
              <a:t>ini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bisa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terjadi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startvation</a:t>
            </a:r>
            <a:r>
              <a:rPr dirty="0" lang="en-US">
                <a:latin typeface="Noto Sans"/>
              </a:rPr>
              <a:t>.</a:t>
            </a:r>
          </a:p>
          <a:p>
            <a:pPr>
              <a:buChar char="→"/>
            </a:pPr>
            <a:r>
              <a:rPr dirty="0" err="1" lang="en-US">
                <a:latin typeface="Noto Sans"/>
              </a:rPr>
              <a:t>Harus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dijamin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bahwa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ingin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masuk</a:t>
            </a:r>
            <a:r>
              <a:rPr dirty="0" lang="en-US">
                <a:latin typeface="Noto Sans"/>
              </a:rPr>
              <a:t> critical section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menunggu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selama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waktu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tak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terhingga</a:t>
            </a:r>
            <a:r>
              <a:rPr dirty="0" lang="en-US">
                <a:latin typeface="Noto Sans"/>
              </a:rPr>
              <a:t>. </a:t>
            </a:r>
            <a:r>
              <a:rPr dirty="0" err="1" lang="en-US">
                <a:latin typeface="Noto Sans"/>
              </a:rPr>
              <a:t>Ini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bisa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mengakibatkan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masalah</a:t>
            </a:r>
            <a:r>
              <a:rPr dirty="0" lang="en-US">
                <a:latin typeface="Noto Sans"/>
              </a:rPr>
              <a:t> deadlock </a:t>
            </a:r>
            <a:r>
              <a:rPr dirty="0" err="1" lang="en-US">
                <a:latin typeface="Noto Sans"/>
              </a:rPr>
              <a:t>dan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antrian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bertambah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panjang</a:t>
            </a:r>
            <a:r>
              <a:rPr dirty="0" lang="en-US">
                <a:latin typeface="Noto Sans"/>
              </a:rPr>
              <a:t>.</a:t>
            </a:r>
          </a:p>
          <a:p>
            <a:pPr>
              <a:buChar char="→"/>
            </a:pPr>
            <a:r>
              <a:rPr dirty="0" err="1" lang="en-US">
                <a:latin typeface="Noto Sans"/>
              </a:rPr>
              <a:t>Ketika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pada</a:t>
            </a:r>
            <a:r>
              <a:rPr dirty="0" lang="en-US">
                <a:latin typeface="Noto Sans"/>
              </a:rPr>
              <a:t> critical section, </a:t>
            </a:r>
            <a:r>
              <a:rPr dirty="0" err="1" lang="en-US">
                <a:latin typeface="Noto Sans"/>
              </a:rPr>
              <a:t>maka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ingin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masuk</a:t>
            </a:r>
            <a:r>
              <a:rPr dirty="0" lang="en-US">
                <a:latin typeface="Noto Sans"/>
              </a:rPr>
              <a:t> critical section </a:t>
            </a:r>
            <a:r>
              <a:rPr dirty="0" err="1" lang="en-US">
                <a:latin typeface="Noto Sans"/>
              </a:rPr>
              <a:t>harus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ijinkan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masuk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tanpa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waktu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tunda</a:t>
            </a:r>
            <a:r>
              <a:rPr dirty="0" lang="en-US">
                <a:latin typeface="Noto Sans"/>
              </a:rPr>
              <a:t>.</a:t>
            </a:r>
          </a:p>
          <a:p>
            <a:pPr>
              <a:buChar char="→"/>
            </a:pP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asumsi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mengenai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kecepatan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relatif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atau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jumlah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ada</a:t>
            </a:r>
            <a:r>
              <a:rPr dirty="0" lang="en-US">
                <a:latin typeface="Noto Sans"/>
              </a:rPr>
              <a:t>.</a:t>
            </a:r>
          </a:p>
          <a:p>
            <a:pPr>
              <a:buChar char="→"/>
            </a:pP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hanya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tinggal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pada</a:t>
            </a:r>
            <a:r>
              <a:rPr dirty="0" lang="en-US">
                <a:latin typeface="Noto Sans"/>
              </a:rPr>
              <a:t> critical section </a:t>
            </a:r>
            <a:r>
              <a:rPr dirty="0" err="1" lang="en-US">
                <a:latin typeface="Noto Sans"/>
              </a:rPr>
              <a:t>selama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satu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waktu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terhingga</a:t>
            </a:r>
            <a:endParaRPr dirty="0" err="1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dirty="0" lang="en-US">
                <a:latin typeface="Noto Sans"/>
              </a:rPr>
              <a:t>DEADLOCK</a:t>
            </a:r>
            <a:endParaRPr dirty="0" lang="en-US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10000"/>
          </a:bodyPr>
          <a:lstStyle/>
          <a:p>
            <a:pPr/>
            <a:r>
              <a:rPr dirty="0" lang="en-US">
                <a:latin typeface="Noto Sans"/>
              </a:rPr>
              <a:t>Deadlock </a:t>
            </a:r>
            <a:r>
              <a:rPr dirty="0" err="1" lang="en-US">
                <a:latin typeface="Noto Sans"/>
              </a:rPr>
              <a:t>adalah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suatu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kondisi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dimana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dua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atau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lebih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dapat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meneruskan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eksekusinya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oleh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pemroses</a:t>
            </a:r>
            <a:r>
              <a:rPr dirty="0" lang="en-US">
                <a:latin typeface="Noto Sans"/>
              </a:rPr>
              <a:t>. </a:t>
            </a:r>
            <a:r>
              <a:rPr dirty="0" err="1" lang="en-US">
                <a:latin typeface="Noto Sans"/>
              </a:rPr>
              <a:t>Pada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umumnya</a:t>
            </a:r>
            <a:r>
              <a:rPr dirty="0" lang="en-US">
                <a:latin typeface="Noto Sans"/>
              </a:rPr>
              <a:t> deadlock </a:t>
            </a:r>
            <a:r>
              <a:rPr dirty="0" err="1" lang="en-US">
                <a:latin typeface="Noto Sans"/>
              </a:rPr>
              <a:t>terjadi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karena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mengalami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startvation</a:t>
            </a:r>
            <a:r>
              <a:rPr dirty="0" lang="en-US">
                <a:latin typeface="Noto Sans"/>
              </a:rPr>
              <a:t>, </a:t>
            </a:r>
            <a:r>
              <a:rPr dirty="0" err="1" lang="en-US">
                <a:latin typeface="Noto Sans"/>
              </a:rPr>
              <a:t>yaitu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suatu</a:t>
            </a:r>
            <a:r>
              <a:rPr dirty="0" lang="en-US">
                <a:latin typeface="Noto Sans"/>
              </a:rPr>
              <a:t> job yang </a:t>
            </a:r>
            <a:r>
              <a:rPr dirty="0" err="1" lang="en-US">
                <a:latin typeface="Noto Sans"/>
              </a:rPr>
              <a:t>sedang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dieksekusi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eksekusi</a:t>
            </a:r>
            <a:r>
              <a:rPr dirty="0" lang="en-US">
                <a:latin typeface="Noto Sans"/>
              </a:rPr>
              <a:t> job </a:t>
            </a:r>
            <a:r>
              <a:rPr dirty="0" err="1" lang="en-US">
                <a:latin typeface="Noto Sans"/>
              </a:rPr>
              <a:t>tersebut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hentinya</a:t>
            </a:r>
            <a:r>
              <a:rPr dirty="0" lang="en-US">
                <a:latin typeface="Noto Sans"/>
              </a:rPr>
              <a:t>,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diketahui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kapan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berhentinya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tersebut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atau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bahkan</a:t>
            </a:r>
            <a:r>
              <a:rPr dirty="0" lang="en-US">
                <a:latin typeface="Noto Sans"/>
              </a:rPr>
              <a:t> job yang </a:t>
            </a:r>
            <a:r>
              <a:rPr dirty="0" err="1" lang="en-US">
                <a:latin typeface="Noto Sans"/>
              </a:rPr>
              <a:t>antri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bisa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dikatakan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mempunyai</a:t>
            </a:r>
            <a:r>
              <a:rPr dirty="0" lang="en-US">
                <a:latin typeface="Noto Sans"/>
              </a:rPr>
              <a:t> status </a:t>
            </a:r>
            <a:r>
              <a:rPr dirty="0" err="1" lang="en-US">
                <a:latin typeface="Noto Sans"/>
              </a:rPr>
              <a:t>mati</a:t>
            </a:r>
            <a:r>
              <a:rPr dirty="0" lang="en-US">
                <a:latin typeface="Noto Sans"/>
              </a:rPr>
              <a:t>, </a:t>
            </a:r>
            <a:r>
              <a:rPr dirty="0" err="1" lang="en-US">
                <a:latin typeface="Noto Sans"/>
              </a:rPr>
              <a:t>padahal</a:t>
            </a:r>
            <a:r>
              <a:rPr dirty="0" lang="en-US">
                <a:latin typeface="Noto Sans"/>
              </a:rPr>
              <a:t> proses-proses lain </a:t>
            </a:r>
            <a:r>
              <a:rPr dirty="0" err="1" lang="en-US">
                <a:latin typeface="Noto Sans"/>
              </a:rPr>
              <a:t>sedang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menunggu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sumber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.</a:t>
            </a:r>
          </a:p>
          <a:p>
            <a:pPr/>
            <a:r>
              <a:rPr dirty="0" err="1" lang="en-US">
                <a:latin typeface="Noto Sans"/>
              </a:rPr>
              <a:t>Kondisi</a:t>
            </a:r>
            <a:r>
              <a:rPr dirty="0" lang="en-US">
                <a:latin typeface="Noto Sans"/>
              </a:rPr>
              <a:t> Deadlock </a:t>
            </a:r>
            <a:r>
              <a:rPr dirty="0" err="1" lang="en-US">
                <a:latin typeface="Noto Sans"/>
              </a:rPr>
              <a:t>merupakan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kondisi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terparah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karena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banyak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dapat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terlibat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semuanya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dapat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mengakhiri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secara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benar</a:t>
            </a:r>
            <a:r>
              <a:rPr dirty="0" lang="en-US">
                <a:latin typeface="Noto Sans"/>
              </a:rPr>
              <a:t>.</a:t>
            </a:r>
            <a:endParaRPr dirty="0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err="1" lang="en-US">
                <a:latin typeface="Noto Sans"/>
              </a:rPr>
              <a:t>Metode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Mengendalikan</a:t>
            </a:r>
            <a:r>
              <a:rPr dirty="0" lang="en-US">
                <a:latin typeface="Noto Sans"/>
              </a:rPr>
              <a:t> Deadlock</a:t>
            </a:r>
            <a:endParaRPr dirty="0" lang="en-US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Noto Sans"/>
              </a:rPr>
              <a:t>1.</a:t>
            </a:r>
            <a:r>
              <a:rPr dirty="0" err="1" lang="en-US">
                <a:latin typeface="Noto Sans"/>
              </a:rPr>
              <a:t>Menggunakan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suatu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protokol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untuk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meyakinkan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bahwa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sistem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pernah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mengalami</a:t>
            </a:r>
            <a:r>
              <a:rPr dirty="0" lang="en-US">
                <a:latin typeface="Noto Sans"/>
              </a:rPr>
              <a:t> deadlock.</a:t>
            </a:r>
          </a:p>
          <a:p>
            <a:pPr/>
            <a:r>
              <a:rPr dirty="0" lang="en-US">
                <a:latin typeface="Noto Sans"/>
              </a:rPr>
              <a:t>2.</a:t>
            </a:r>
            <a:r>
              <a:rPr dirty="0" err="1" lang="en-US">
                <a:latin typeface="Noto Sans"/>
              </a:rPr>
              <a:t>Mengijinkan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sistem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mengalami</a:t>
            </a:r>
            <a:r>
              <a:rPr dirty="0" lang="en-US">
                <a:latin typeface="Noto Sans"/>
              </a:rPr>
              <a:t> deadlock, </a:t>
            </a:r>
            <a:r>
              <a:rPr dirty="0" err="1" lang="en-US">
                <a:latin typeface="Noto Sans"/>
              </a:rPr>
              <a:t>namun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kemudian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harus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segera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dapat</a:t>
            </a:r>
            <a:r>
              <a:rPr dirty="0" lang="en-US">
                <a:latin typeface="Noto Sans"/>
              </a:rPr>
              <a:t> </a:t>
            </a:r>
          </a:p>
          <a:p>
            <a:pPr/>
            <a:r>
              <a:rPr dirty="0" lang="en-US">
                <a:latin typeface="Noto Sans"/>
              </a:rPr>
              <a:t>3.</a:t>
            </a:r>
            <a:r>
              <a:rPr dirty="0" err="1" lang="en-US">
                <a:latin typeface="Noto Sans"/>
              </a:rPr>
              <a:t>semua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masalah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menganggap</a:t>
            </a:r>
            <a:r>
              <a:rPr dirty="0" lang="en-US">
                <a:latin typeface="Noto Sans"/>
              </a:rPr>
              <a:t> deadlock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pernah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terjadi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lagi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dalam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sistem</a:t>
            </a:r>
            <a:r>
              <a:rPr dirty="0" lang="en-US">
                <a:latin typeface="Noto Sans"/>
              </a:rPr>
              <a:t>.</a:t>
            </a:r>
            <a:endParaRPr dirty="0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err="1" lang="en-US">
                <a:latin typeface="Noto Sans"/>
              </a:rPr>
              <a:t>Pencegahan</a:t>
            </a:r>
            <a:r>
              <a:rPr dirty="0" lang="en-US">
                <a:latin typeface="Noto Sans"/>
              </a:rPr>
              <a:t> Deadlock</a:t>
            </a:r>
            <a:endParaRPr dirty="0" lang="en-US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20000"/>
          </a:bodyPr>
          <a:lstStyle/>
          <a:p>
            <a:pPr indent="0" lvl="1" marL="400050">
              <a:buNone/>
            </a:pPr>
            <a:r>
              <a:rPr dirty="0" lang="en-US" sz="1200">
                <a:latin typeface="Noto Sans"/>
              </a:rPr>
              <a:t>1.</a:t>
            </a:r>
            <a:r>
              <a:rPr dirty="0" err="1" lang="en-US" sz="1200">
                <a:latin typeface="Noto Sans"/>
              </a:rPr>
              <a:t>Meniadakan</a:t>
            </a:r>
            <a:r>
              <a:rPr dirty="0" lang="en-US" sz="1200">
                <a:latin typeface="Noto Sans"/>
              </a:rPr>
              <a:t> Mutual exclusion.</a:t>
            </a:r>
          </a:p>
          <a:p>
            <a:pPr indent="0" lvl="1" marL="400050">
              <a:buNone/>
            </a:pPr>
            <a:r>
              <a:rPr dirty="0" err="1" lang="en-US" sz="1400">
                <a:latin typeface="Noto Sans"/>
              </a:rPr>
              <a:t>Harus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tetap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menjaga</a:t>
            </a:r>
            <a:r>
              <a:rPr dirty="0" lang="en-US" sz="1400">
                <a:latin typeface="Noto Sans"/>
              </a:rPr>
              <a:t> resource-resource yang </a:t>
            </a:r>
            <a:r>
              <a:rPr dirty="0" err="1" lang="en-US" sz="1400">
                <a:latin typeface="Noto Sans"/>
              </a:rPr>
              <a:t>bersifat</a:t>
            </a:r>
            <a:r>
              <a:rPr dirty="0" lang="en-US" sz="1400">
                <a:latin typeface="Noto Sans"/>
              </a:rPr>
              <a:t> non-shareable. </a:t>
            </a:r>
            <a:r>
              <a:rPr dirty="0" err="1" lang="en-US" sz="1400">
                <a:latin typeface="Noto Sans"/>
              </a:rPr>
              <a:t>Yaitu</a:t>
            </a:r>
            <a:r>
              <a:rPr dirty="0" lang="en-US" sz="1400">
                <a:latin typeface="Noto Sans"/>
              </a:rPr>
              <a:t>, </a:t>
            </a:r>
            <a:r>
              <a:rPr dirty="0" err="1" lang="en-US" sz="1400">
                <a:latin typeface="Noto Sans"/>
              </a:rPr>
              <a:t>proses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menahan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sebuah</a:t>
            </a:r>
            <a:r>
              <a:rPr dirty="0" lang="en-US" sz="1400">
                <a:latin typeface="Noto Sans"/>
              </a:rPr>
              <a:t> resource, </a:t>
            </a:r>
            <a:r>
              <a:rPr dirty="0" err="1" lang="en-US" sz="1400">
                <a:latin typeface="Noto Sans"/>
              </a:rPr>
              <a:t>proses</a:t>
            </a:r>
            <a:r>
              <a:rPr dirty="0" lang="en-US" sz="1400">
                <a:latin typeface="Noto Sans"/>
              </a:rPr>
              <a:t> lain yang </a:t>
            </a:r>
            <a:r>
              <a:rPr dirty="0" err="1" lang="en-US" sz="1400">
                <a:latin typeface="Noto Sans"/>
              </a:rPr>
              <a:t>meminta</a:t>
            </a:r>
            <a:r>
              <a:rPr dirty="0" lang="en-US" sz="1400">
                <a:latin typeface="Noto Sans"/>
              </a:rPr>
              <a:t> resource </a:t>
            </a:r>
            <a:r>
              <a:rPr dirty="0" err="1" lang="en-US" sz="1400">
                <a:latin typeface="Noto Sans"/>
              </a:rPr>
              <a:t>tsb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harus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menunggu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sampai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proses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melepaskannya</a:t>
            </a:r>
            <a:r>
              <a:rPr dirty="0" lang="en-US" sz="1400">
                <a:latin typeface="Noto Sans"/>
              </a:rPr>
              <a:t>. </a:t>
            </a:r>
            <a:r>
              <a:rPr dirty="0" err="1" lang="en-US" sz="1400">
                <a:latin typeface="Noto Sans"/>
              </a:rPr>
              <a:t>Jika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terjadi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pada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perangkat</a:t>
            </a:r>
            <a:r>
              <a:rPr dirty="0" lang="en-US" sz="1400">
                <a:latin typeface="Noto Sans"/>
              </a:rPr>
              <a:t> I/O </a:t>
            </a:r>
            <a:r>
              <a:rPr dirty="0" err="1" lang="en-US" sz="1400">
                <a:latin typeface="Noto Sans"/>
              </a:rPr>
              <a:t>dan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berkas</a:t>
            </a:r>
            <a:r>
              <a:rPr dirty="0" lang="en-US" sz="1400">
                <a:latin typeface="Noto Sans"/>
              </a:rPr>
              <a:t>, </a:t>
            </a:r>
            <a:r>
              <a:rPr dirty="0" err="1" lang="en-US" sz="1400">
                <a:latin typeface="Noto Sans"/>
              </a:rPr>
              <a:t>maka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sulit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untuk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menghindari</a:t>
            </a:r>
            <a:r>
              <a:rPr dirty="0" lang="en-US" sz="1400">
                <a:latin typeface="Noto Sans"/>
              </a:rPr>
              <a:t> mutual exclusion </a:t>
            </a:r>
            <a:r>
              <a:rPr dirty="0" err="1" lang="en-US" sz="1400">
                <a:latin typeface="Noto Sans"/>
              </a:rPr>
              <a:t>pada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sumber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daya</a:t>
            </a:r>
            <a:r>
              <a:rPr dirty="0" lang="en-US" sz="1400">
                <a:latin typeface="Noto Sans"/>
              </a:rPr>
              <a:t> non shareable.</a:t>
            </a:r>
          </a:p>
          <a:p>
            <a:pPr indent="0" lvl="1" marL="400050">
              <a:buNone/>
            </a:pPr>
            <a:r>
              <a:rPr dirty="0" lang="en-US" sz="1400">
                <a:latin typeface="Noto Sans"/>
              </a:rPr>
              <a:t>2.</a:t>
            </a:r>
            <a:r>
              <a:rPr dirty="0" err="1" lang="en-US" sz="1400">
                <a:latin typeface="Noto Sans"/>
              </a:rPr>
              <a:t>Meniadakan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Syarat</a:t>
            </a:r>
            <a:r>
              <a:rPr dirty="0" lang="en-US" sz="1400">
                <a:latin typeface="Noto Sans"/>
              </a:rPr>
              <a:t> Hold &amp; Wait.</a:t>
            </a:r>
          </a:p>
          <a:p>
            <a:pPr indent="0" lvl="1" marL="400050">
              <a:buNone/>
            </a:pPr>
            <a:r>
              <a:rPr dirty="0" err="1" lang="en-US" sz="1400">
                <a:latin typeface="Noto Sans"/>
              </a:rPr>
              <a:t>Apabila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suatu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proses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minta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ijin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untuk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mengakses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suatu</a:t>
            </a:r>
            <a:r>
              <a:rPr dirty="0" lang="en-US" sz="1400">
                <a:latin typeface="Noto Sans"/>
              </a:rPr>
              <a:t> resource, </a:t>
            </a:r>
            <a:r>
              <a:rPr dirty="0" err="1" lang="en-US" sz="1400">
                <a:latin typeface="Noto Sans"/>
              </a:rPr>
              <a:t>maka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proses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tersebut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tidak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boleh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membawa</a:t>
            </a:r>
            <a:r>
              <a:rPr dirty="0" lang="en-US" sz="1400">
                <a:latin typeface="Noto Sans"/>
              </a:rPr>
              <a:t> resource yang </a:t>
            </a:r>
            <a:r>
              <a:rPr dirty="0" err="1" lang="en-US" sz="1400">
                <a:latin typeface="Noto Sans"/>
              </a:rPr>
              <a:t>lainnya</a:t>
            </a:r>
            <a:r>
              <a:rPr dirty="0" lang="en-US" sz="1400">
                <a:latin typeface="Noto Sans"/>
              </a:rPr>
              <a:t>. </a:t>
            </a:r>
            <a:r>
              <a:rPr dirty="0" err="1" lang="en-US" sz="1400">
                <a:latin typeface="Noto Sans"/>
              </a:rPr>
              <a:t>Sebleum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proses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meminta</a:t>
            </a:r>
            <a:r>
              <a:rPr dirty="0" lang="en-US" sz="1400">
                <a:latin typeface="Noto Sans"/>
              </a:rPr>
              <a:t> resource, </a:t>
            </a:r>
            <a:r>
              <a:rPr dirty="0" err="1" lang="en-US" sz="1400">
                <a:latin typeface="Noto Sans"/>
              </a:rPr>
              <a:t>maka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harus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melepas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semua</a:t>
            </a:r>
            <a:r>
              <a:rPr dirty="0" lang="en-US" sz="1400">
                <a:latin typeface="Noto Sans"/>
              </a:rPr>
              <a:t> resource yang </a:t>
            </a:r>
            <a:r>
              <a:rPr dirty="0" err="1" lang="en-US" sz="1400">
                <a:latin typeface="Noto Sans"/>
              </a:rPr>
              <a:t>dibawa</a:t>
            </a:r>
            <a:r>
              <a:rPr dirty="0" lang="en-US" sz="1400">
                <a:latin typeface="Noto Sans"/>
              </a:rPr>
              <a:t>.</a:t>
            </a:r>
          </a:p>
          <a:p>
            <a:pPr indent="0" lvl="1" marL="400050">
              <a:buNone/>
            </a:pPr>
            <a:r>
              <a:rPr dirty="0" lang="en-US" sz="1400">
                <a:latin typeface="Noto Sans"/>
              </a:rPr>
              <a:t>3.</a:t>
            </a:r>
            <a:r>
              <a:rPr dirty="0" err="1" lang="en-US" sz="1400">
                <a:latin typeface="Noto Sans"/>
              </a:rPr>
              <a:t>Meniadakan</a:t>
            </a:r>
            <a:r>
              <a:rPr dirty="0" lang="en-US" sz="1400">
                <a:latin typeface="Noto Sans"/>
              </a:rPr>
              <a:t> Non Preemption.</a:t>
            </a:r>
          </a:p>
          <a:p>
            <a:pPr indent="0" lvl="1" marL="400050">
              <a:buNone/>
            </a:pPr>
            <a:r>
              <a:rPr dirty="0" err="1" lang="en-US" sz="1400">
                <a:latin typeface="Noto Sans"/>
              </a:rPr>
              <a:t>Jika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suatu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proses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minta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ijin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mengakses</a:t>
            </a:r>
            <a:r>
              <a:rPr dirty="0" lang="en-US" sz="1400">
                <a:latin typeface="Noto Sans"/>
              </a:rPr>
              <a:t> resource, </a:t>
            </a:r>
            <a:r>
              <a:rPr dirty="0" err="1" lang="en-US" sz="1400">
                <a:latin typeface="Noto Sans"/>
              </a:rPr>
              <a:t>sementara</a:t>
            </a:r>
            <a:r>
              <a:rPr dirty="0" lang="en-US" sz="1400">
                <a:latin typeface="Noto Sans"/>
              </a:rPr>
              <a:t> resource </a:t>
            </a:r>
            <a:r>
              <a:rPr dirty="0" err="1" lang="en-US" sz="1400">
                <a:latin typeface="Noto Sans"/>
              </a:rPr>
              <a:t>tersebut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tidak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dapat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dipenuhi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secepatnya</a:t>
            </a:r>
            <a:r>
              <a:rPr dirty="0" lang="en-US" sz="1400">
                <a:latin typeface="Noto Sans"/>
              </a:rPr>
              <a:t>, </a:t>
            </a:r>
            <a:r>
              <a:rPr dirty="0" err="1" lang="en-US" sz="1400">
                <a:latin typeface="Noto Sans"/>
              </a:rPr>
              <a:t>maka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proses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tersebut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harus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membebaskan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semua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resourcenya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terlebih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dahulu</a:t>
            </a:r>
            <a:r>
              <a:rPr dirty="0" lang="en-US" sz="1400">
                <a:latin typeface="Noto Sans"/>
              </a:rPr>
              <a:t>.</a:t>
            </a:r>
          </a:p>
          <a:p>
            <a:pPr indent="0" lvl="1" marL="400050">
              <a:buNone/>
            </a:pPr>
            <a:r>
              <a:rPr dirty="0" lang="en-US" sz="1400">
                <a:latin typeface="Noto Sans"/>
              </a:rPr>
              <a:t>4.</a:t>
            </a:r>
            <a:r>
              <a:rPr dirty="0" err="1" lang="en-US" sz="1400">
                <a:latin typeface="Noto Sans"/>
              </a:rPr>
              <a:t>Meniadakan</a:t>
            </a:r>
            <a:r>
              <a:rPr dirty="0" lang="en-US" sz="1400">
                <a:latin typeface="Noto Sans"/>
              </a:rPr>
              <a:t> Circular Wait.</a:t>
            </a:r>
          </a:p>
          <a:p>
            <a:pPr indent="0" lvl="1" marL="400050">
              <a:buNone/>
            </a:pPr>
            <a:r>
              <a:rPr dirty="0" err="1" lang="en-US" sz="1400">
                <a:latin typeface="Noto Sans"/>
              </a:rPr>
              <a:t>Memberi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nomor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pada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setiap</a:t>
            </a:r>
            <a:r>
              <a:rPr dirty="0" lang="en-US" sz="1400">
                <a:latin typeface="Noto Sans"/>
              </a:rPr>
              <a:t> resource yang </a:t>
            </a:r>
            <a:r>
              <a:rPr dirty="0" err="1" lang="en-US" sz="1400">
                <a:latin typeface="Noto Sans"/>
              </a:rPr>
              <a:t>ada</a:t>
            </a:r>
            <a:r>
              <a:rPr dirty="0" lang="en-US" sz="1400">
                <a:latin typeface="Noto Sans"/>
              </a:rPr>
              <a:t>, </a:t>
            </a:r>
            <a:r>
              <a:rPr dirty="0" err="1" lang="en-US" sz="1400">
                <a:latin typeface="Noto Sans"/>
              </a:rPr>
              <a:t>dan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setiap</a:t>
            </a:r>
            <a:r>
              <a:rPr dirty="0" lang="en-US" sz="1400">
                <a:latin typeface="Noto Sans"/>
              </a:rPr>
              <a:t> resource </a:t>
            </a:r>
            <a:r>
              <a:rPr dirty="0" err="1" lang="en-US" sz="1400">
                <a:latin typeface="Noto Sans"/>
              </a:rPr>
              <a:t>hanya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boleh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mengakses</a:t>
            </a:r>
            <a:r>
              <a:rPr dirty="0" lang="en-US" sz="1400">
                <a:latin typeface="Noto Sans"/>
              </a:rPr>
              <a:t> resource </a:t>
            </a:r>
            <a:r>
              <a:rPr dirty="0" err="1" lang="en-US" sz="1400">
                <a:latin typeface="Noto Sans"/>
              </a:rPr>
              <a:t>secara</a:t>
            </a:r>
            <a:r>
              <a:rPr dirty="0" lang="en-US" sz="1400">
                <a:latin typeface="Noto Sans"/>
              </a:rPr>
              <a:t> </a:t>
            </a:r>
            <a:r>
              <a:rPr dirty="0" err="1" lang="en-US" sz="1400">
                <a:latin typeface="Noto Sans"/>
              </a:rPr>
              <a:t>berurutan</a:t>
            </a:r>
            <a:r>
              <a:rPr dirty="0" lang="en-US" sz="1400">
                <a:latin typeface="Noto Sans"/>
              </a:rPr>
              <a:t>.</a:t>
            </a:r>
            <a:endParaRPr dirty="0" lang="en-US" sz="1400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dirty="0" err="1" lang="en-US">
                <a:latin typeface="Noto Sans"/>
              </a:rPr>
              <a:t>STARTVATION</a:t>
            </a:r>
            <a:endParaRPr dirty="0" err="1" lang="en-US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10000"/>
          </a:bodyPr>
          <a:lstStyle/>
          <a:p>
            <a:pPr/>
            <a:r>
              <a:rPr dirty="0" err="1" lang="en-US">
                <a:latin typeface="Noto Sans"/>
              </a:rPr>
              <a:t>Startvation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adalah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keadaan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dimana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pemberian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akses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bergantian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terus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menerus</a:t>
            </a:r>
            <a:r>
              <a:rPr dirty="0" lang="en-US">
                <a:latin typeface="Noto Sans"/>
              </a:rPr>
              <a:t>, </a:t>
            </a:r>
            <a:r>
              <a:rPr dirty="0" err="1" lang="en-US">
                <a:latin typeface="Noto Sans"/>
              </a:rPr>
              <a:t>dan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suatu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mendapatkan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gilirannya</a:t>
            </a:r>
            <a:r>
              <a:rPr dirty="0" lang="en-US">
                <a:latin typeface="Noto Sans"/>
              </a:rPr>
              <a:t>. </a:t>
            </a:r>
            <a:r>
              <a:rPr dirty="0" err="1" lang="en-US">
                <a:latin typeface="Noto Sans"/>
              </a:rPr>
              <a:t>Juga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dapat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dimaksudkan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bahwa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kondisi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bila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beberapa</a:t>
            </a:r>
            <a:r>
              <a:rPr dirty="0" lang="en-US">
                <a:latin typeface="Noto Sans"/>
              </a:rPr>
              <a:t> proses-proses </a:t>
            </a:r>
            <a:r>
              <a:rPr dirty="0" err="1" lang="en-US">
                <a:latin typeface="Noto Sans"/>
              </a:rPr>
              <a:t>menunggu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alokasi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sumber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sampai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berhingga</a:t>
            </a:r>
            <a:r>
              <a:rPr dirty="0" lang="en-US">
                <a:latin typeface="Noto Sans"/>
              </a:rPr>
              <a:t>, </a:t>
            </a:r>
            <a:r>
              <a:rPr dirty="0" err="1" lang="en-US">
                <a:latin typeface="Noto Sans"/>
              </a:rPr>
              <a:t>sementara</a:t>
            </a:r>
            <a:r>
              <a:rPr dirty="0" lang="en-US">
                <a:latin typeface="Noto Sans"/>
              </a:rPr>
              <a:t> proses-proses lain </a:t>
            </a:r>
            <a:r>
              <a:rPr dirty="0" err="1" lang="en-US">
                <a:latin typeface="Noto Sans"/>
              </a:rPr>
              <a:t>dapat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memperoleh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alokasi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sumber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daya</a:t>
            </a:r>
            <a:r>
              <a:rPr dirty="0" lang="en-US">
                <a:latin typeface="Noto Sans"/>
              </a:rPr>
              <a:t>.</a:t>
            </a:r>
          </a:p>
          <a:p>
            <a:pPr/>
            <a:r>
              <a:rPr dirty="0" lang="en-US">
                <a:latin typeface="Noto Sans"/>
              </a:rPr>
              <a:t>Hal </a:t>
            </a:r>
            <a:r>
              <a:rPr dirty="0" err="1" lang="en-US">
                <a:latin typeface="Noto Sans"/>
              </a:rPr>
              <a:t>ini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disebabkan</a:t>
            </a:r>
            <a:r>
              <a:rPr dirty="0" lang="en-US">
                <a:latin typeface="Noto Sans"/>
              </a:rPr>
              <a:t> bias </a:t>
            </a:r>
            <a:r>
              <a:rPr dirty="0" err="1" lang="en-US">
                <a:latin typeface="Noto Sans"/>
              </a:rPr>
              <a:t>pada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kebijaksanaan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atau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strategi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alokasi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sumber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daya</a:t>
            </a:r>
            <a:r>
              <a:rPr dirty="0" lang="en-US">
                <a:latin typeface="Noto Sans"/>
              </a:rPr>
              <a:t>. </a:t>
            </a:r>
            <a:r>
              <a:rPr dirty="0" err="1" lang="en-US">
                <a:latin typeface="Noto Sans"/>
              </a:rPr>
              <a:t>Kondisi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seperti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ini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harus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dihindari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sistem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operasi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karena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adil</a:t>
            </a:r>
            <a:r>
              <a:rPr dirty="0" lang="en-US">
                <a:latin typeface="Noto Sans"/>
              </a:rPr>
              <a:t>, </a:t>
            </a:r>
            <a:r>
              <a:rPr dirty="0" err="1" lang="en-US">
                <a:latin typeface="Noto Sans"/>
              </a:rPr>
              <a:t>tapi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dikehendaki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penghindaran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dilakukan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seefisien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mungkin</a:t>
            </a:r>
            <a:r>
              <a:rPr dirty="0" lang="en-US">
                <a:latin typeface="Noto Sans"/>
              </a:rPr>
              <a:t>. </a:t>
            </a:r>
            <a:r>
              <a:rPr dirty="0" err="1" lang="en-US">
                <a:latin typeface="Noto Sans"/>
              </a:rPr>
              <a:t>Penanganan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ini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merupakan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persoalan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sulit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untuk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menemukan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kriteria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benar</a:t>
            </a:r>
            <a:r>
              <a:rPr dirty="0" lang="en-US">
                <a:latin typeface="Noto Sans"/>
              </a:rPr>
              <a:t>, </a:t>
            </a:r>
            <a:r>
              <a:rPr dirty="0" err="1" lang="en-US">
                <a:latin typeface="Noto Sans"/>
              </a:rPr>
              <a:t>adil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efesien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dalam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suatu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strategi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Sistem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Operasi</a:t>
            </a:r>
            <a:r>
              <a:rPr dirty="0" lang="en-US">
                <a:latin typeface="Noto Sans"/>
              </a:rPr>
              <a:t>.</a:t>
            </a:r>
            <a:endParaRPr dirty="0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dirty="0" err="1" lang="en-US"/>
              <a:t>Terima</a:t>
            </a:r>
            <a:r>
              <a:rPr dirty="0" lang="en-US"/>
              <a:t> </a:t>
            </a:r>
            <a:r>
              <a:rPr dirty="0" err="1" lang="en-US"/>
              <a:t>kasih</a:t>
            </a:r>
            <a:r>
              <a:rPr dirty="0" lang="en-US"/>
              <a:t> </a:t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  <p:transition spd="slow">
    <p:fade thruBlk="false"/>
  </p:transition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b="1" dirty="0" err="1" lang="en-US">
                <a:latin typeface="Noto Sans"/>
              </a:rPr>
              <a:t>KONKURENSI</a:t>
            </a:r>
            <a:endParaRPr b="1" dirty="0" err="1" lang="en-US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err="1" lang="en-US">
                <a:latin typeface="Noto Sans"/>
              </a:rPr>
              <a:t>Konkurensi</a:t>
            </a:r>
            <a:r>
              <a:rPr dirty="0" lang="en-US">
                <a:latin typeface="Noto Sans"/>
              </a:rPr>
              <a:t> </a:t>
            </a:r>
            <a:r>
              <a:rPr dirty="0" err="1" lang="en-US">
                <a:latin typeface="Noto Sans"/>
              </a:rPr>
              <a:t>merupakan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landasan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umum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perancangan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sistem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operasi</a:t>
            </a:r>
            <a:r>
              <a:rPr dirty="0" lang="en-US">
                <a:latin typeface="Noto Sans"/>
              </a:rPr>
              <a:t>. Proses-proses </a:t>
            </a:r>
            <a:r>
              <a:rPr dirty="0" err="1" lang="en-US">
                <a:latin typeface="Noto Sans"/>
              </a:rPr>
              <a:t>disebut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konkuren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jika</a:t>
            </a:r>
            <a:r>
              <a:rPr dirty="0" lang="en-US">
                <a:latin typeface="Noto Sans"/>
              </a:rPr>
              <a:t> proses-proses </a:t>
            </a:r>
            <a:r>
              <a:rPr dirty="0" err="1" lang="en-US">
                <a:latin typeface="Noto Sans"/>
              </a:rPr>
              <a:t>berada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saat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sama</a:t>
            </a:r>
            <a:r>
              <a:rPr dirty="0" lang="en-US">
                <a:latin typeface="Noto Sans"/>
              </a:rPr>
              <a:t>. </a:t>
            </a:r>
            <a:r>
              <a:rPr dirty="0" err="1" lang="en-US">
                <a:latin typeface="Noto Sans"/>
              </a:rPr>
              <a:t>Dikatakan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sebagai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landasan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umum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perancangan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sistem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operasi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karena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dalam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menciptakan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suatu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sistem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operasi</a:t>
            </a:r>
            <a:r>
              <a:rPr dirty="0" lang="en-US">
                <a:latin typeface="Noto Sans"/>
              </a:rPr>
              <a:t>, </a:t>
            </a:r>
            <a:r>
              <a:rPr dirty="0" err="1" lang="en-US">
                <a:latin typeface="Noto Sans"/>
              </a:rPr>
              <a:t>sistem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operasi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tersebut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umumnya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harus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bisa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menjalankan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beberapa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(</a:t>
            </a:r>
            <a:r>
              <a:rPr dirty="0" err="1" lang="en-US">
                <a:latin typeface="Noto Sans"/>
              </a:rPr>
              <a:t>lebih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dari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satu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) </a:t>
            </a:r>
            <a:r>
              <a:rPr dirty="0" err="1" lang="en-US">
                <a:latin typeface="Noto Sans"/>
              </a:rPr>
              <a:t>pada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saat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bersamaan</a:t>
            </a:r>
            <a:r>
              <a:rPr dirty="0" lang="en-US">
                <a:latin typeface="Noto Sans"/>
              </a:rPr>
              <a:t>.</a:t>
            </a:r>
            <a:endParaRPr dirty="0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Noto Sans"/>
              </a:rPr>
              <a:t> </a:t>
            </a:r>
            <a:r>
              <a:rPr dirty="0" err="1" lang="en-US">
                <a:latin typeface="Noto Sans"/>
              </a:rPr>
              <a:t>PRINSIP</a:t>
            </a:r>
            <a:r>
              <a:rPr dirty="0" lang="en-US">
                <a:latin typeface="Noto Sans"/>
              </a:rPr>
              <a:t> – </a:t>
            </a:r>
            <a:r>
              <a:rPr dirty="0" err="1" lang="en-US">
                <a:latin typeface="Noto Sans"/>
              </a:rPr>
              <a:t>PRINSIP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KONKURENSI</a:t>
            </a:r>
            <a:endParaRPr dirty="0" err="1" lang="en-US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err="1" lang="en-US">
                <a:latin typeface="Noto Sans"/>
              </a:rPr>
              <a:t>Alokasi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waktu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pemroses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untuk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-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.</a:t>
            </a:r>
          </a:p>
          <a:p>
            <a:pPr/>
            <a:r>
              <a:rPr dirty="0" err="1" lang="en-US">
                <a:latin typeface="Noto Sans"/>
              </a:rPr>
              <a:t>Pemakaian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bersama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persaingan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untuk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mendapatkan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sumber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daya</a:t>
            </a:r>
            <a:r>
              <a:rPr dirty="0" lang="en-US">
                <a:latin typeface="Noto Sans"/>
              </a:rPr>
              <a:t>.</a:t>
            </a:r>
          </a:p>
          <a:p>
            <a:pPr/>
            <a:r>
              <a:rPr dirty="0" err="1" lang="en-US">
                <a:latin typeface="Noto Sans"/>
              </a:rPr>
              <a:t>Komunikasi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antar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.</a:t>
            </a:r>
          </a:p>
          <a:p>
            <a:pPr/>
            <a:r>
              <a:rPr dirty="0" err="1" lang="en-US">
                <a:latin typeface="Noto Sans"/>
              </a:rPr>
              <a:t>Sinkronisasi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aktivitas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banyak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.</a:t>
            </a:r>
            <a:endParaRPr dirty="0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err="1" lang="en-US">
                <a:latin typeface="Noto Sans"/>
              </a:rPr>
              <a:t>INTERAKSI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ANTAR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endParaRPr dirty="0" err="1" lang="en-US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err="1" lang="en-US">
                <a:latin typeface="Noto Sans"/>
              </a:rPr>
              <a:t>Pada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sistem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dengan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banyak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(</a:t>
            </a:r>
            <a:r>
              <a:rPr dirty="0" err="1" lang="en-US">
                <a:latin typeface="Noto Sans"/>
              </a:rPr>
              <a:t>kongkuren</a:t>
            </a:r>
            <a:r>
              <a:rPr dirty="0" lang="en-US">
                <a:latin typeface="Noto Sans"/>
              </a:rPr>
              <a:t>), </a:t>
            </a:r>
            <a:r>
              <a:rPr dirty="0" err="1" lang="en-US">
                <a:latin typeface="Noto Sans"/>
              </a:rPr>
              <a:t>terdapat</a:t>
            </a:r>
            <a:r>
              <a:rPr dirty="0" lang="en-US">
                <a:latin typeface="Noto Sans"/>
              </a:rPr>
              <a:t> 3 </a:t>
            </a:r>
            <a:r>
              <a:rPr dirty="0" err="1" lang="en-US">
                <a:latin typeface="Noto Sans"/>
              </a:rPr>
              <a:t>katagori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interaksi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antar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berdasarkann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derajat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pengetahuan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keberadaan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lainnya</a:t>
            </a:r>
            <a:r>
              <a:rPr dirty="0" lang="en-US">
                <a:latin typeface="Noto Sans"/>
              </a:rPr>
              <a:t>, </a:t>
            </a:r>
            <a:r>
              <a:rPr dirty="0" err="1" lang="en-US">
                <a:latin typeface="Noto Sans"/>
              </a:rPr>
              <a:t>yaitu</a:t>
            </a:r>
            <a:r>
              <a:rPr dirty="0" lang="en-US">
                <a:latin typeface="Noto Sans"/>
              </a:rPr>
              <a:t>:</a:t>
            </a:r>
          </a:p>
          <a:p>
            <a:pPr/>
            <a:r>
              <a:rPr dirty="0" lang="en-US">
                <a:latin typeface="Noto Sans"/>
              </a:rPr>
              <a:t>1.</a:t>
            </a:r>
            <a:r>
              <a:rPr dirty="0" lang="en-US">
                <a:latin typeface="Noto Sans"/>
              </a:rPr>
              <a:t> 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saling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mengetahui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keberadaannya</a:t>
            </a:r>
            <a:r>
              <a:rPr dirty="0" lang="en-US">
                <a:latin typeface="Noto Sans"/>
              </a:rPr>
              <a:t>.</a:t>
            </a:r>
          </a:p>
          <a:p>
            <a:pPr/>
            <a:r>
              <a:rPr dirty="0" lang="en-US">
                <a:latin typeface="Noto Sans"/>
              </a:rPr>
              <a:t>2.</a:t>
            </a:r>
            <a:r>
              <a:rPr dirty="0" lang="en-US">
                <a:latin typeface="Noto Sans"/>
              </a:rPr>
              <a:t> 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mengetahui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keberadaan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lainnya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secara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langsung</a:t>
            </a:r>
            <a:r>
              <a:rPr dirty="0" lang="en-US">
                <a:latin typeface="Noto Sans"/>
              </a:rPr>
              <a:t>.</a:t>
            </a:r>
          </a:p>
          <a:p>
            <a:pPr/>
            <a:r>
              <a:rPr dirty="0" lang="en-US">
                <a:latin typeface="Noto Sans"/>
              </a:rPr>
              <a:t>3.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mengetahui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keberadaan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lainnya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secara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langsung</a:t>
            </a:r>
            <a:r>
              <a:rPr dirty="0" lang="en-US">
                <a:latin typeface="Noto Sans"/>
              </a:rPr>
              <a:t>.</a:t>
            </a:r>
            <a:endParaRPr dirty="0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90575" y="304371"/>
            <a:ext cx="7562850" cy="571500"/>
          </a:xfrm>
        </p:spPr>
        <p:txBody>
          <a:bodyPr rtlCol="0"/>
          <a:lstStyle/>
          <a:p>
            <a:pPr/>
            <a:r>
              <a:rPr dirty="0" err="1" lang="en-US">
                <a:latin typeface="Noto Sans"/>
              </a:rPr>
              <a:t>KESULITAN</a:t>
            </a:r>
            <a:r>
              <a:rPr dirty="0" lang="en-US">
                <a:latin typeface="Noto Sans"/>
              </a:rPr>
              <a:t> – </a:t>
            </a:r>
            <a:r>
              <a:rPr dirty="0" err="1" lang="en-US">
                <a:latin typeface="Noto Sans"/>
              </a:rPr>
              <a:t>KESULITAN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DITIMBULKAN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KONKURENSI</a:t>
            </a:r>
            <a:endParaRPr dirty="0" err="1" lang="en-US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1" dirty="0" lang="en-US">
                <a:latin typeface="Noto Sans"/>
              </a:rPr>
              <a:t> </a:t>
            </a:r>
            <a:r>
              <a:rPr b="1" dirty="0" lang="en-US">
                <a:latin typeface="Noto Sans"/>
              </a:rPr>
              <a:t> </a:t>
            </a:r>
            <a:r>
              <a:rPr b="1" dirty="0" err="1" lang="en-US">
                <a:latin typeface="Noto Sans"/>
              </a:rPr>
              <a:t>Kecepatan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proses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pada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sistem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tergantung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pada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beberapa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hal</a:t>
            </a:r>
          </a:p>
          <a:p>
            <a:pPr/>
            <a:r>
              <a:rPr b="1" dirty="0" lang="en-US">
                <a:latin typeface="Noto Sans"/>
              </a:rPr>
              <a:t>a)    </a:t>
            </a:r>
            <a:r>
              <a:rPr b="1" dirty="0" err="1" lang="en-US">
                <a:latin typeface="Noto Sans"/>
              </a:rPr>
              <a:t>Aktivitas</a:t>
            </a:r>
            <a:r>
              <a:rPr b="1" dirty="0" lang="en-US">
                <a:latin typeface="Noto Sans"/>
              </a:rPr>
              <a:t> proses-proses lain</a:t>
            </a:r>
          </a:p>
          <a:p>
            <a:pPr/>
            <a:r>
              <a:rPr b="1" dirty="0" lang="en-US">
                <a:latin typeface="Noto Sans"/>
              </a:rPr>
              <a:t>b)    Cara </a:t>
            </a:r>
            <a:r>
              <a:rPr b="1" dirty="0" err="1" lang="en-US">
                <a:latin typeface="Noto Sans"/>
              </a:rPr>
              <a:t>sistem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operasi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menangani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interupsi</a:t>
            </a:r>
          </a:p>
          <a:p>
            <a:pPr/>
            <a:r>
              <a:rPr b="1" dirty="0" lang="en-US">
                <a:latin typeface="Noto Sans"/>
              </a:rPr>
              <a:t>c)    </a:t>
            </a:r>
            <a:r>
              <a:rPr b="1" dirty="0" err="1" lang="en-US">
                <a:latin typeface="Noto Sans"/>
              </a:rPr>
              <a:t>Kebijaksanaan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penjadwalan</a:t>
            </a:r>
            <a:r>
              <a:rPr b="1" dirty="0" lang="en-US">
                <a:latin typeface="Noto Sans"/>
              </a:rPr>
              <a:t> yang </a:t>
            </a:r>
            <a:r>
              <a:rPr b="1" dirty="0" err="1" lang="en-US">
                <a:latin typeface="Noto Sans"/>
              </a:rPr>
              <a:t>dilakukan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oleh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sistem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operasi</a:t>
            </a:r>
            <a:r>
              <a:rPr b="1" dirty="0" lang="en-US">
                <a:latin typeface="Noto Sans"/>
              </a:rPr>
              <a:t>.</a:t>
            </a:r>
            <a:endParaRPr b="1" dirty="0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1" dirty="0" err="1" lang="en-US">
                <a:latin typeface="Noto Sans"/>
              </a:rPr>
              <a:t>Beberapa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kesulitan</a:t>
            </a:r>
            <a:r>
              <a:rPr b="1" dirty="0" lang="en-US">
                <a:latin typeface="Noto Sans"/>
              </a:rPr>
              <a:t> yang </a:t>
            </a:r>
            <a:r>
              <a:rPr b="1" dirty="0" err="1" lang="en-US">
                <a:latin typeface="Noto Sans"/>
              </a:rPr>
              <a:t>dapat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muncul</a:t>
            </a:r>
            <a:r>
              <a:rPr b="1" dirty="0" lang="en-US">
                <a:latin typeface="Noto Sans"/>
              </a:rPr>
              <a:t>,</a:t>
            </a:r>
          </a:p>
          <a:p>
            <a:pPr/>
            <a:r>
              <a:rPr b="1" dirty="0" lang="en-US">
                <a:latin typeface="Noto Sans"/>
              </a:rPr>
              <a:t>a)    </a:t>
            </a:r>
            <a:r>
              <a:rPr b="1" dirty="0" err="1" lang="en-US">
                <a:latin typeface="Noto Sans"/>
              </a:rPr>
              <a:t>Pemakaian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bersama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sumber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daya</a:t>
            </a:r>
            <a:r>
              <a:rPr b="1" dirty="0" lang="en-US">
                <a:latin typeface="Noto Sans"/>
              </a:rPr>
              <a:t> global.</a:t>
            </a:r>
          </a:p>
          <a:p>
            <a:pPr/>
            <a:r>
              <a:rPr b="1" dirty="0" lang="en-US">
                <a:latin typeface="Noto Sans"/>
              </a:rPr>
              <a:t>b)    </a:t>
            </a:r>
            <a:r>
              <a:rPr b="1" dirty="0" err="1" lang="en-US">
                <a:latin typeface="Noto Sans"/>
              </a:rPr>
              <a:t>Pengelolaan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alokasi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sumber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daya</a:t>
            </a:r>
            <a:r>
              <a:rPr b="1" dirty="0" lang="en-US">
                <a:latin typeface="Noto Sans"/>
              </a:rPr>
              <a:t> agar optimal</a:t>
            </a:r>
          </a:p>
          <a:p>
            <a:pPr/>
            <a:r>
              <a:rPr b="1" dirty="0" lang="en-US">
                <a:latin typeface="Noto Sans"/>
              </a:rPr>
              <a:t>c)    </a:t>
            </a:r>
            <a:r>
              <a:rPr b="1" dirty="0" err="1" lang="en-US">
                <a:latin typeface="Noto Sans"/>
              </a:rPr>
              <a:t>Pencarian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kesalahan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pemrograman</a:t>
            </a:r>
            <a:r>
              <a:rPr b="1" dirty="0" lang="en-US">
                <a:latin typeface="Noto Sans"/>
              </a:rPr>
              <a:t>.</a:t>
            </a:r>
            <a:endParaRPr b="1" dirty="0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790575" y="170811"/>
            <a:ext cx="7562850" cy="571500"/>
          </a:xfrm>
        </p:spPr>
        <p:txBody>
          <a:bodyPr rtlCol="0"/>
          <a:lstStyle/>
          <a:p>
            <a:pPr/>
            <a:r>
              <a:rPr b="1" dirty="0" err="1" lang="en-US">
                <a:latin typeface="Noto Sans"/>
              </a:rPr>
              <a:t>PENYELESAIAN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MASALAH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PADA</a:t>
            </a:r>
            <a:r>
              <a:rPr b="1" dirty="0" lang="en-US">
                <a:latin typeface="Noto Sans"/>
              </a:rPr>
              <a:t> </a:t>
            </a:r>
            <a:r>
              <a:rPr b="1" dirty="0" err="1" lang="en-US">
                <a:latin typeface="Noto Sans"/>
              </a:rPr>
              <a:t>KONKURENSI</a:t>
            </a:r>
            <a:endParaRPr b="1" dirty="0" err="1" lang="en-US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err="1" lang="en-US">
                <a:latin typeface="Noto Sans"/>
              </a:rPr>
              <a:t>Pada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dasarnya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penyelesaian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masalah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kongkurensi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terbagi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menjadi</a:t>
            </a:r>
            <a:r>
              <a:rPr dirty="0" lang="en-US">
                <a:latin typeface="Noto Sans"/>
              </a:rPr>
              <a:t> 2, </a:t>
            </a:r>
            <a:r>
              <a:rPr dirty="0" err="1" lang="en-US">
                <a:latin typeface="Noto Sans"/>
              </a:rPr>
              <a:t>yaitu</a:t>
            </a:r>
            <a:r>
              <a:rPr dirty="0" lang="en-US">
                <a:latin typeface="Noto Sans"/>
              </a:rPr>
              <a:t>:</a:t>
            </a:r>
          </a:p>
          <a:p>
            <a:pPr/>
            <a:r>
              <a:rPr dirty="0" lang="en-US">
                <a:latin typeface="Noto Sans"/>
              </a:rPr>
              <a:t>1. </a:t>
            </a:r>
            <a:r>
              <a:rPr dirty="0" err="1" lang="en-US">
                <a:latin typeface="Noto Sans"/>
              </a:rPr>
              <a:t>Mengasumsikan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adanya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memori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digunakan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bersama</a:t>
            </a:r>
          </a:p>
          <a:p>
            <a:pPr/>
            <a:r>
              <a:rPr dirty="0" lang="en-US">
                <a:latin typeface="Noto Sans"/>
              </a:rPr>
              <a:t>2.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mengasumsikan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adanya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memori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digunakan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bersama</a:t>
            </a:r>
            <a:r>
              <a:rPr dirty="0" lang="en-US">
                <a:latin typeface="Noto Sans"/>
              </a:rPr>
              <a:t>.</a:t>
            </a:r>
            <a:endParaRPr dirty="0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>
                <a:latin typeface="Noto Sans"/>
              </a:rPr>
              <a:t>Masalah-masalah </a:t>
            </a:r>
            <a:r>
              <a:rPr dirty="0" err="1" lang="en-US">
                <a:latin typeface="Noto Sans"/>
              </a:rPr>
              <a:t>Konkurensi</a:t>
            </a:r>
            <a:r>
              <a:rPr dirty="0" lang="en-US">
                <a:latin typeface="Noto Sans"/>
              </a:rPr>
              <a:t> </a:t>
            </a:r>
            <a:endParaRPr dirty="0" lang="en-US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Noto Sans"/>
              </a:rPr>
              <a:t>1.      Mutual exclusion</a:t>
            </a:r>
          </a:p>
          <a:p>
            <a:pPr/>
            <a:r>
              <a:rPr dirty="0" lang="en-US">
                <a:latin typeface="Noto Sans"/>
              </a:rPr>
              <a:t>2.      Deadlock</a:t>
            </a:r>
          </a:p>
          <a:p>
            <a:pPr/>
            <a:r>
              <a:rPr dirty="0" lang="en-US">
                <a:latin typeface="Noto Sans"/>
              </a:rPr>
              <a:t>3.      Starvation</a:t>
            </a:r>
            <a:endParaRPr dirty="0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dirty="0" lang="en-US">
                <a:latin typeface="Noto Sans"/>
              </a:rPr>
              <a:t>MUTUAL EXCLUSION</a:t>
            </a:r>
            <a:endParaRPr dirty="0" lang="en-US">
              <a:latin typeface="Noto Sans"/>
            </a:endParaRPr>
          </a:p>
        </p:txBody>
      </p:sp>
      <p:sp>
        <p:nvSpPr>
          <p:cNvPr id="3" name="Content Placeholder 9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>
                <a:latin typeface="Noto Sans"/>
              </a:rPr>
              <a:t>Mutual exclusion </a:t>
            </a:r>
            <a:r>
              <a:rPr dirty="0" err="1" lang="en-US">
                <a:latin typeface="Noto Sans"/>
              </a:rPr>
              <a:t>adalah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jaminan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hanya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satu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proses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mengakses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sumber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daya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satu</a:t>
            </a:r>
            <a:r>
              <a:rPr dirty="0" lang="en-US">
                <a:latin typeface="Noto Sans"/>
              </a:rPr>
              <a:t> interval </a:t>
            </a:r>
            <a:r>
              <a:rPr dirty="0" err="1" lang="en-US">
                <a:latin typeface="Noto Sans"/>
              </a:rPr>
              <a:t>waktu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tertentu</a:t>
            </a:r>
            <a:r>
              <a:rPr dirty="0" lang="en-US">
                <a:latin typeface="Noto Sans"/>
              </a:rPr>
              <a:t>. </a:t>
            </a:r>
            <a:r>
              <a:rPr dirty="0" err="1" lang="en-US">
                <a:latin typeface="Noto Sans"/>
              </a:rPr>
              <a:t>Sumber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daya</a:t>
            </a:r>
            <a:r>
              <a:rPr dirty="0" lang="en-US">
                <a:latin typeface="Noto Sans"/>
              </a:rPr>
              <a:t> yang </a:t>
            </a:r>
            <a:r>
              <a:rPr dirty="0" err="1" lang="en-US">
                <a:latin typeface="Noto Sans"/>
              </a:rPr>
              <a:t>tidak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dapat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dipakai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bersama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pada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saat</a:t>
            </a:r>
            <a:r>
              <a:rPr dirty="0" lang="en-US">
                <a:latin typeface="Noto Sans"/>
              </a:rPr>
              <a:t> </a:t>
            </a:r>
            <a:r>
              <a:rPr dirty="0" err="1" lang="en-US">
                <a:latin typeface="Noto Sans"/>
              </a:rPr>
              <a:t>bersamaan</a:t>
            </a:r>
            <a:r>
              <a:rPr dirty="0" lang="en-US">
                <a:latin typeface="Noto Sans"/>
              </a:rPr>
              <a:t>.</a:t>
            </a:r>
            <a:endParaRPr dirty="0" lang="en-US">
              <a:latin typeface="Noto Sans"/>
            </a:endParaRPr>
          </a:p>
        </p:txBody>
      </p:sp>
    </p:spTree>
  </p:cSld>
  <p:clrMapOvr>
    <a:masterClrMapping/>
  </p:clrMapOvr>
  <p:transition spd="slow">
    <p:fade thruBlk="false"/>
  </p:transition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12:0:0" val="6"/>
  <p:tag name="fontWeight:10:0:0" val="6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rigami">
  <a:themeElements>
    <a:clrScheme name="Origami">
      <a:dk1>
        <a:srgbClr val="000000"/>
      </a:dk1>
      <a:lt1>
        <a:srgbClr val="ffffff"/>
      </a:lt1>
      <a:dk2>
        <a:srgbClr val="383838"/>
      </a:dk2>
      <a:lt2>
        <a:srgbClr val="f6f6f6"/>
      </a:lt2>
      <a:accent1>
        <a:srgbClr val="ffa71f"/>
      </a:accent1>
      <a:accent2>
        <a:srgbClr val="ffce5f"/>
      </a:accent2>
      <a:accent3>
        <a:srgbClr val="ff841e"/>
      </a:accent3>
      <a:accent4>
        <a:srgbClr val="79dcd0"/>
      </a:accent4>
      <a:accent5>
        <a:srgbClr val="c7d263"/>
      </a:accent5>
      <a:accent6>
        <a:srgbClr val="4ea3d3"/>
      </a:accent6>
      <a:hlink>
        <a:srgbClr val="1da2ed"/>
      </a:hlink>
      <a:folHlink>
        <a:srgbClr val="ff7c0f"/>
      </a:folHlink>
    </a:clrScheme>
    <a:fontScheme name="Origami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rigam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100000">
              <a:schemeClr val="phClr">
                <a:shade val="75000"/>
                <a:satMod val="3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rigami">
  <a:themeElements>
    <a:clrScheme name="Origami">
      <a:dk1>
        <a:srgbClr val="000000"/>
      </a:dk1>
      <a:lt1>
        <a:srgbClr val="ffffff"/>
      </a:lt1>
      <a:dk2>
        <a:srgbClr val="383838"/>
      </a:dk2>
      <a:lt2>
        <a:srgbClr val="f6f6f6"/>
      </a:lt2>
      <a:accent1>
        <a:srgbClr val="ffa71f"/>
      </a:accent1>
      <a:accent2>
        <a:srgbClr val="ffce5f"/>
      </a:accent2>
      <a:accent3>
        <a:srgbClr val="ff841e"/>
      </a:accent3>
      <a:accent4>
        <a:srgbClr val="79dcd0"/>
      </a:accent4>
      <a:accent5>
        <a:srgbClr val="c7d263"/>
      </a:accent5>
      <a:accent6>
        <a:srgbClr val="4ea3d3"/>
      </a:accent6>
      <a:hlink>
        <a:srgbClr val="1da2ed"/>
      </a:hlink>
      <a:folHlink>
        <a:srgbClr val="ff7c0f"/>
      </a:folHlink>
    </a:clrScheme>
    <a:fontScheme name="Origami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rigam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12700">
          <a:noFill/>
          <a:prstDash val="solid"/>
        </a:ln>
        <a:ln cap="flat" w="19050">
          <a:solidFill>
            <a:schemeClr val="phClr"/>
          </a:solidFill>
          <a:prstDash val="solid"/>
        </a:ln>
        <a:ln cap="flat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200000"/>
              </a:schemeClr>
            </a:gs>
            <a:gs pos="100000">
              <a:schemeClr val="phClr">
                <a:shade val="75000"/>
                <a:satMod val="3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