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AE1E33-5B59-48D1-849F-A522BC21A80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0ADEA5-808A-4B4E-AF6D-2F29C35124A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1E44-FD7A-4438-8705-FAEE3856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954" y="2555629"/>
            <a:ext cx="9648091" cy="66821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Proses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penjadwalan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operasi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58A4-AD47-488B-AFE7-F738E999F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532186" y="3223845"/>
            <a:ext cx="7807569" cy="2508734"/>
          </a:xfrm>
        </p:spPr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Hidayat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Siregar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(1193008)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Raihan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Malikul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mulki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(1193025)</a:t>
            </a:r>
          </a:p>
        </p:txBody>
      </p:sp>
    </p:spTree>
    <p:extLst>
      <p:ext uri="{BB962C8B-B14F-4D97-AF65-F5344CB8AC3E}">
        <p14:creationId xmlns:p14="http://schemas.microsoft.com/office/powerpoint/2010/main" val="198472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4FE-8E9B-45F0-B201-A1F19805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138"/>
            <a:ext cx="10515600" cy="6018415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sv-SE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Penjadwalan dengan Banyak Antrian (MFQ) </a:t>
            </a:r>
            <a:r>
              <a:rPr lang="sv-S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merupakan penjadwalan preemptive dan penjadwalan berprioritas dinamis yang dimana berfungsi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swapping.</a:t>
            </a:r>
            <a:endParaRPr lang="sv-S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Waktu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Terpendek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(SRF)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preemptive dan juga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SRF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preemptive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timesharing.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Tanggapan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(HRN)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preemptive dan juga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HRN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preemptive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proses.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Prioritas</a:t>
            </a:r>
            <a:r>
              <a:rPr lang="en-US" dirty="0"/>
              <a:t> = (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+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) /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8"/>
            </a:pPr>
            <a:r>
              <a:rPr lang="en-US" b="1" dirty="0" err="1"/>
              <a:t>Penjadwalan</a:t>
            </a:r>
            <a:r>
              <a:rPr lang="en-US" b="1" dirty="0"/>
              <a:t> </a:t>
            </a:r>
            <a:r>
              <a:rPr lang="en-US" b="1" dirty="0" err="1"/>
              <a:t>Terjamin</a:t>
            </a:r>
            <a:r>
              <a:rPr lang="en-US" b="1" dirty="0"/>
              <a:t> (GS)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preemptive dan juga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36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D67D-C653-4BA9-933B-FB88E55A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065" y="3159311"/>
            <a:ext cx="3309870" cy="53937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Tanya Jawab</a:t>
            </a:r>
          </a:p>
        </p:txBody>
      </p:sp>
    </p:spTree>
    <p:extLst>
      <p:ext uri="{BB962C8B-B14F-4D97-AF65-F5344CB8AC3E}">
        <p14:creationId xmlns:p14="http://schemas.microsoft.com/office/powerpoint/2010/main" val="117939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C596-1171-4FFF-844A-9841AD7A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862" y="1996226"/>
            <a:ext cx="8122276" cy="1880316"/>
          </a:xfrm>
        </p:spPr>
        <p:txBody>
          <a:bodyPr>
            <a:no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WASSALAMU'ALAIKUM WARAHMATULLAHI WABARAKAATUH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8B90-E4A9-4ED4-920D-DD5A7F87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71526"/>
            <a:ext cx="10710333" cy="718608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8965-8208-46AC-AC0F-5AAA497A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21418"/>
            <a:ext cx="10515600" cy="3464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memutuskan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Kapan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38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EA2C-AF14-48B7-A13B-0803751B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55675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BA32-CD5D-4F7C-956D-7EF85099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6228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Adil(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Adil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menjamin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3550" indent="0" algn="just">
              <a:buNone/>
            </a:pP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Efisiensi atau utilisasi pemroses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Waktu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b-NO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938" indent="0" algn="just">
              <a:buNone/>
            </a:pPr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Waktu tanggap disini berbeda untuk :</a:t>
            </a:r>
          </a:p>
          <a:p>
            <a:pPr marL="914400" indent="-285750" algn="just">
              <a:buNone/>
            </a:pPr>
            <a:r>
              <a:rPr lang="nb-N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Sistem interaksi adalah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Waktu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 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responce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7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6570-17F5-41C8-A31E-F5FE9291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2"/>
            <a:ext cx="10515600" cy="5668963"/>
          </a:xfrm>
        </p:spPr>
        <p:txBody>
          <a:bodyPr>
            <a:normAutofit/>
          </a:bodyPr>
          <a:lstStyle/>
          <a:p>
            <a:pPr marL="747713" indent="-290513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(internal/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Arround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747713" indent="-341313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Turn around time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dihabiskan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diekspresikan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proses/job)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798513" indent="-5080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around=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nunggu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Troughput</a:t>
            </a:r>
            <a:endParaRPr lang="en-US" sz="2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5138" indent="0" algn="just">
              <a:buNone/>
            </a:pP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Troughput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diselsesaikan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36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FAD1-28A1-4A26-A5D9-6C76D762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03275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Tipe-Tipe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B5CC-EEE5-4755-A4E5-616C82AF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1"/>
            <a:ext cx="10515600" cy="532447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scheduller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/>
              <a:t>Memaksimumkan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kriteria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B0342-015F-4359-8E0C-666A8E75E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20" y="2010312"/>
            <a:ext cx="7306735" cy="31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4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7BB2-35BF-418C-A978-2662F037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2"/>
            <a:ext cx="10515600" cy="55673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menengah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medium-term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scheduller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agar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Mengendalikan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suspended to ready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suspend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swapping.</a:t>
            </a: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scheduller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keseimbangan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campuran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338138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86CA1-054F-4D2B-9D2C-8EF4AD9FC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32" y="1782233"/>
            <a:ext cx="7433735" cy="32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6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892-5528-401E-8AA8-146412FE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7999-4199-4408-A069-14F476B0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931"/>
            <a:ext cx="10515600" cy="290945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nonpreemptive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run-to-completion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proses lain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514350" indent="-514350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lain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4AF-1F76-47AF-8A29-C9EE4F82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99379"/>
          </a:xfrm>
        </p:spPr>
        <p:txBody>
          <a:bodyPr>
            <a:norm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Algoritma-Algoritma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0287-CFF6-44FE-9CAF-2F645DAC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506"/>
            <a:ext cx="10515600" cy="55283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nonpreemptive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preemptive.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penjadualan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:</a:t>
            </a:r>
          </a:p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 robin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Preemptive,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di-preempt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proses lain,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berjalannya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preempt-by-time.</a:t>
            </a:r>
          </a:p>
          <a:p>
            <a:pPr marL="457200" indent="-457200" algn="just">
              <a:buAutoNum type="arabicPeriod"/>
            </a:pP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preemptive(run-to-completion)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pemerosessan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diurutkan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kedatangan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5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CD6A-F409-47B4-B2E0-B1D25B53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144"/>
            <a:ext cx="10515600" cy="556182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preemptive.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Terpendek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(SJF)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preemptive dan  juga Di SJF,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diasosiasikan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dialokasikan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2575" indent="-282575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929B2-116E-4252-8DA4-726D22C12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3837903"/>
            <a:ext cx="9742516" cy="23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3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1404</TotalTime>
  <Words>642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Times New Roman</vt:lpstr>
      <vt:lpstr>Wingdings 2</vt:lpstr>
      <vt:lpstr>Flow</vt:lpstr>
      <vt:lpstr>Proses penjadwalan pada sistem operasi</vt:lpstr>
      <vt:lpstr>Penjelasan Penjadwalan Proses</vt:lpstr>
      <vt:lpstr>Kriteria untuk mengukur dan optimasi kinerja penjadwalan adalah sebagai berikut : </vt:lpstr>
      <vt:lpstr>PowerPoint Presentation</vt:lpstr>
      <vt:lpstr>Tipe-Tipe Penjadwalan</vt:lpstr>
      <vt:lpstr>PowerPoint Presentation</vt:lpstr>
      <vt:lpstr>Strategi Penjadwalan</vt:lpstr>
      <vt:lpstr>Algoritma-Algoritma Penjadwalan Proses</vt:lpstr>
      <vt:lpstr>PowerPoint Presentation</vt:lpstr>
      <vt:lpstr>PowerPoint Presentation</vt:lpstr>
      <vt:lpstr>Sesi Tanya Jawab</vt:lpstr>
      <vt:lpstr>Sekian dan Terimakasih WASSALAMU'ALAIKUM WARAHMATULLAHI WABARAKAATUH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Malikul</dc:creator>
  <cp:lastModifiedBy>Raihan Malikul</cp:lastModifiedBy>
  <cp:revision>32</cp:revision>
  <dcterms:created xsi:type="dcterms:W3CDTF">2020-03-25T14:04:27Z</dcterms:created>
  <dcterms:modified xsi:type="dcterms:W3CDTF">2020-04-03T06:59:09Z</dcterms:modified>
</cp:coreProperties>
</file>