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4" r:id="rId7"/>
    <p:sldId id="260" r:id="rId8"/>
    <p:sldId id="265" r:id="rId9"/>
    <p:sldId id="266" r:id="rId10"/>
    <p:sldId id="261" r:id="rId11"/>
    <p:sldId id="263" r:id="rId12"/>
    <p:sldId id="262" r:id="rId13"/>
    <p:sldId id="267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rbjørn Andersen" initials="TA" lastIdx="1" clrIdx="0">
    <p:extLst>
      <p:ext uri="{19B8F6BF-5375-455C-9EA6-DF929625EA0E}">
        <p15:presenceInfo xmlns:p15="http://schemas.microsoft.com/office/powerpoint/2012/main" userId="S-1-5-21-2072526652-322263875-945835055-4568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FAFF9-851F-4E6C-B245-5C4D46368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7F62BE6-4D46-48B1-8B3D-D89242661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072179-C551-46D5-948C-9543A423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26F9C7-F9ED-4D1B-BA3E-F218DA03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28D125-4B2E-4809-9DA2-9F02C201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25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4B3C5-E3F7-4FD2-BCDD-414B1BD8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CD63540-B62E-4788-B49C-C3F41871D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B5FEA3-16AA-4A26-90D6-C32AE88B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7A6506-41BC-4049-AD7A-B1B580F8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C48D52-1E48-4119-85B9-AAE905DC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98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8C5FA45-0910-4A1E-8BC0-6D8C25C0E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6CD8A68-4FC2-4887-9896-3D3FECA3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60B472-6E9E-4944-96BA-98B441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0297A3C-9A9B-44D5-9639-BF7D2CC9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2B511D-5088-4936-9517-4E36A49D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37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B0C21-4486-42AB-81F8-BC2468F4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8846A-8053-435F-ADC4-99B2A5B4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16FB81D-CB25-4F72-A431-2AF59777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17D4AD-280F-4F62-9721-ED3C6790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3B9193-FBD3-47C4-92D0-90D96EDB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521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5ADAA-8AA7-4EB0-B5A4-5D257034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81449F9-3D45-4DEE-BE50-3C56FA23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1A0920-4B4B-4028-BBFD-373FECE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AEEE4E-0E4F-483F-8DB7-798D533B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474F5A-9F82-4067-A3E3-46BB7200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77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BA922-37C4-45CF-AC27-CF2AD860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908461-8B19-4693-B995-0EFF9E99B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BA1BDF1-4B52-4374-88E3-622989A2E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E7CC6F-9DCE-4272-AC58-0F4AF7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6740972-B092-4CF5-976D-C432523E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D4E361-A2EF-4E40-8AD3-A713C53F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9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A1E1-3E56-4F7E-81A9-03CAFF42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10A10B-64AF-471A-B39D-98F98972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3918F78-E1D5-4760-9D49-537AB5845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9DEC52-9189-43E7-8741-A6B240F06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3427241-A260-4A42-9F89-0B8D612B4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212709E-1D15-401F-8477-B78FFFFA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E37AEFC-71F2-425B-B454-EAD0A305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BF81725-372A-4D28-8D07-C335F90D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71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A3C12-6EC1-4FA5-877A-3C559F06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AD28FD3-DC18-4A91-959E-8660B7D1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0BA885D-AB2D-4D3A-8519-ED01510C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D3BB75-01B4-47DD-9B2B-2ACD80A9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225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8E98EB5-6FCE-4AEC-91BC-5A5DE492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0E5E343-876B-451B-A071-29510AF9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4CED8DC-2226-4103-AE18-81FC563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22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84A1F-7780-4063-BE15-2DDE25F5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A2EE82-8D53-43BE-9C3D-3F942F43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C35C57-9779-4203-9DA0-813A62E8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89EF61-3C22-41DC-B368-61CA36BB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5222AA7-806D-48F5-9FF8-610697D5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3C3D77-D467-4C01-84FA-7A9C8934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94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0E68B-0F0D-475F-984F-F8772A2B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AE84D22-31CE-4B97-8A56-303E5A1F1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C9A6332-76A9-4E9C-B95F-2E641E11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1762136-16FD-4677-82C5-D9088586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64A484A-B392-4611-B5E1-FA412CD0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F159CF4-0C2D-40F3-9A87-7391AB5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877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01E3D61-4AB3-4ABE-BE6B-80AB5E5B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9C677A7-EF77-499B-B5F9-8C74EE7A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6C98B0-E0C1-4D92-A863-BC4CB4CCD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276F-EAD6-4306-AC50-424B3E72ECC7}" type="datetimeFigureOut">
              <a:rPr lang="da-DK" smtClean="0"/>
              <a:t>25-01-2019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39DBB2C-918E-4CC7-8E2A-D0DF65A31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365C6E-80B4-4BC7-BE4A-848B5D547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B81C-D4D0-47D3-A9FE-A993A90D2C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461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nde@tdc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vn/dagger2-hello-world/blob/master/READM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tdc.dk/projects/BCO/repos/interact-data-service/browse/development/pom.xml?at=refs/heads/tande-merge-back-develop#17" TargetMode="External"/><Relationship Id="rId2" Type="http://schemas.openxmlformats.org/officeDocument/2006/relationships/hyperlink" Target="https://bitbucket.tdc.dk/projects/BCO/repos/interact-data-service/browse/pom.xml?at=refs/heads/tande-merge-back-develop#2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0E4B5-B91F-460A-819B-B7A9B6BA3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Maven Tips and Tricks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F37CE05-2C3F-42E3-9DEB-0B040774D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Thorbjørn Ravn Andersen</a:t>
            </a:r>
          </a:p>
          <a:p>
            <a:r>
              <a:rPr lang="da-DK" dirty="0">
                <a:hlinkClick r:id="rId2"/>
              </a:rPr>
              <a:t>tande@tdc.dk</a:t>
            </a:r>
            <a:endParaRPr lang="da-DK" dirty="0"/>
          </a:p>
          <a:p>
            <a:r>
              <a:rPr lang="da-DK" dirty="0"/>
              <a:t>2019-01-25</a:t>
            </a:r>
          </a:p>
        </p:txBody>
      </p:sp>
    </p:spTree>
    <p:extLst>
      <p:ext uri="{BB962C8B-B14F-4D97-AF65-F5344CB8AC3E}">
        <p14:creationId xmlns:p14="http://schemas.microsoft.com/office/powerpoint/2010/main" val="42138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47248-C336-4783-94AF-4EB32637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Docker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6617F7-0234-431D-B0C0-62EFD1D6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Vi ender i en dockerinstans…  Som udvikler er det en </a:t>
            </a:r>
            <a:r>
              <a:rPr lang="da-DK" dirty="0" err="1"/>
              <a:t>OpenJDK</a:t>
            </a:r>
            <a:r>
              <a:rPr lang="da-DK" dirty="0"/>
              <a:t> 8 under Linux.  Kan køres lokalt på udviklermaskiner med Windows 10.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Lokalt: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Dockerfile  </a:t>
            </a:r>
          </a:p>
          <a:p>
            <a:pPr marL="0" indent="0">
              <a:buNone/>
            </a:pPr>
            <a:r>
              <a:rPr lang="da-DK" dirty="0"/>
              <a:t>Lokal orkestrering: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da-DK" dirty="0" err="1"/>
              <a:t>OpenShift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build.yml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openshift_build_name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interact-data-service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service_jar_file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interact-data-service-deployment/target/interact-data-service-*.jar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Hvad er vores Docker-erfaring?</a:t>
            </a:r>
          </a:p>
        </p:txBody>
      </p:sp>
    </p:spTree>
    <p:extLst>
      <p:ext uri="{BB962C8B-B14F-4D97-AF65-F5344CB8AC3E}">
        <p14:creationId xmlns:p14="http://schemas.microsoft.com/office/powerpoint/2010/main" val="207436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2AF33-1E07-4ECE-BE47-A08A1AD3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11 i tests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9B26D7-472A-4570-B9E6-73DD1AA1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dirty="0"/>
              <a:t>Meget lettere at lave strukturer der skal </a:t>
            </a:r>
            <a:r>
              <a:rPr lang="da-DK" dirty="0" err="1"/>
              <a:t>assertes</a:t>
            </a:r>
            <a:r>
              <a:rPr lang="da-DK" dirty="0"/>
              <a:t> mod med: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MavenProjects</a:t>
            </a:r>
            <a:r>
              <a:rPr lang="da-DK" dirty="0"/>
              <a:t> klasse til at lokalisere </a:t>
            </a:r>
            <a:r>
              <a:rPr lang="da-DK" dirty="0" err="1"/>
              <a:t>filresourcer</a:t>
            </a:r>
            <a:r>
              <a:rPr lang="da-DK" dirty="0"/>
              <a:t>.</a:t>
            </a:r>
          </a:p>
          <a:p>
            <a:r>
              <a:rPr lang="da-DK" dirty="0"/>
              <a:t>var x = …</a:t>
            </a:r>
          </a:p>
          <a:p>
            <a:r>
              <a:rPr lang="da-DK" dirty="0" err="1"/>
              <a:t>List.of</a:t>
            </a:r>
            <a:r>
              <a:rPr lang="da-DK" dirty="0"/>
              <a:t>(…)/</a:t>
            </a:r>
            <a:r>
              <a:rPr lang="da-DK" dirty="0" err="1"/>
              <a:t>Map.of</a:t>
            </a:r>
            <a:r>
              <a:rPr lang="da-DK" dirty="0"/>
              <a:t>(…)/</a:t>
            </a:r>
            <a:r>
              <a:rPr lang="da-DK" dirty="0" err="1"/>
              <a:t>Set.of</a:t>
            </a:r>
            <a:r>
              <a:rPr lang="da-DK" dirty="0"/>
              <a:t>(…)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Flyt unittests ud fra </a:t>
            </a:r>
            <a:r>
              <a:rPr lang="da-DK" dirty="0" err="1"/>
              <a:t>src</a:t>
            </a:r>
            <a:r>
              <a:rPr lang="da-DK" dirty="0"/>
              <a:t>/test til søsterprojekt så JVM-niveau kan sættes forskelligt og en ”ti-stille” logback.xml (hvilket er rart i </a:t>
            </a:r>
            <a:r>
              <a:rPr lang="da-DK" dirty="0" err="1"/>
              <a:t>IDE’en</a:t>
            </a:r>
            <a:r>
              <a:rPr lang="da-DK" dirty="0"/>
              <a:t>)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Plus det nye i </a:t>
            </a:r>
            <a:r>
              <a:rPr lang="da-DK" dirty="0" err="1"/>
              <a:t>jUnit</a:t>
            </a:r>
            <a:r>
              <a:rPr lang="da-DK" dirty="0"/>
              <a:t> 5…</a:t>
            </a:r>
          </a:p>
        </p:txBody>
      </p:sp>
    </p:spTree>
    <p:extLst>
      <p:ext uri="{BB962C8B-B14F-4D97-AF65-F5344CB8AC3E}">
        <p14:creationId xmlns:p14="http://schemas.microsoft.com/office/powerpoint/2010/main" val="370509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8D23E-E1CC-4F38-B2BD-96B37CED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Diverse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FB48E1-0997-402B-A0E5-EC1FC2EB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 ”</a:t>
            </a:r>
            <a:r>
              <a:rPr lang="da-DK" dirty="0" err="1"/>
              <a:t>mvn</a:t>
            </a:r>
            <a:r>
              <a:rPr lang="da-DK" dirty="0"/>
              <a:t>” meget! Det skal bare køre i olie. (Lav </a:t>
            </a:r>
            <a:r>
              <a:rPr lang="da-DK" dirty="0" err="1"/>
              <a:t>evt</a:t>
            </a:r>
            <a:r>
              <a:rPr lang="da-DK" dirty="0"/>
              <a:t> mvn.cmd i %PATH% der sætter JAVA_HOME og kalder den </a:t>
            </a:r>
            <a:r>
              <a:rPr lang="da-DK" dirty="0" err="1"/>
              <a:t>udpakkede</a:t>
            </a:r>
            <a:r>
              <a:rPr lang="da-DK" dirty="0"/>
              <a:t> </a:t>
            </a:r>
            <a:r>
              <a:rPr lang="da-DK" dirty="0" err="1"/>
              <a:t>mvn</a:t>
            </a:r>
            <a:r>
              <a:rPr lang="da-DK" dirty="0"/>
              <a:t>) </a:t>
            </a:r>
          </a:p>
          <a:p>
            <a:r>
              <a:rPr lang="da-DK" dirty="0"/>
              <a:t>Vi kan </a:t>
            </a:r>
            <a:r>
              <a:rPr lang="da-DK" dirty="0" err="1"/>
              <a:t>evt</a:t>
            </a:r>
            <a:r>
              <a:rPr lang="da-DK" dirty="0"/>
              <a:t> overveje ”</a:t>
            </a:r>
            <a:r>
              <a:rPr lang="da-DK" dirty="0" err="1"/>
              <a:t>mvnw</a:t>
            </a:r>
            <a:r>
              <a:rPr lang="da-DK" dirty="0"/>
              <a:t>” i projekterne?</a:t>
            </a:r>
          </a:p>
          <a:p>
            <a:r>
              <a:rPr lang="da-DK" dirty="0"/>
              <a:t>Eclipse emulerer ikke Maven </a:t>
            </a:r>
            <a:r>
              <a:rPr lang="da-DK" dirty="0" err="1"/>
              <a:t>classpath</a:t>
            </a:r>
            <a:r>
              <a:rPr lang="da-DK" dirty="0"/>
              <a:t> korrekt. 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/test/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a-DK" dirty="0"/>
              <a:t> er ikke separate.</a:t>
            </a:r>
          </a:p>
          <a:p>
            <a:r>
              <a:rPr lang="da-DK" dirty="0" err="1"/>
              <a:t>Markdown</a:t>
            </a:r>
            <a:r>
              <a:rPr lang="da-DK" dirty="0"/>
              <a:t> + Java - </a:t>
            </a:r>
            <a:r>
              <a:rPr lang="da-DK" dirty="0">
                <a:hlinkClick r:id="rId2"/>
              </a:rPr>
              <a:t>https://github.com/ravn/dagger2-hello-world/blob/master/README.md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740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fc07ceeb-cb43-4a8d-9301-64c6338346f2@eurprd07">
            <a:extLst>
              <a:ext uri="{FF2B5EF4-FFF2-40B4-BE49-F238E27FC236}">
                <a16:creationId xmlns:a16="http://schemas.microsoft.com/office/drawing/2014/main" id="{D888040F-304E-42D5-95FA-D8C3EB9CD1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0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53237-1D5B-4A4F-865F-CA395F9A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Felix!</a:t>
            </a:r>
          </a:p>
        </p:txBody>
      </p:sp>
      <p:pic>
        <p:nvPicPr>
          <p:cNvPr id="3080" name="Picture 2" descr="003bda21-5802-489e-9409-7f8f86f61d90@eurprd07">
            <a:extLst>
              <a:ext uri="{FF2B5EF4-FFF2-40B4-BE49-F238E27FC236}">
                <a16:creationId xmlns:a16="http://schemas.microsoft.com/office/drawing/2014/main" id="{D5B8ECDD-D4DA-48E6-822E-880277F3C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Content Placeholder 3081">
            <a:extLst>
              <a:ext uri="{FF2B5EF4-FFF2-40B4-BE49-F238E27FC236}">
                <a16:creationId xmlns:a16="http://schemas.microsoft.com/office/drawing/2014/main" id="{42F44BAD-4B3D-4DF4-9A7E-00E1E31C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34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111B6-9A3C-4C89-B968-D11AB467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Stuff</a:t>
            </a:r>
            <a:r>
              <a:rPr lang="da-DK" dirty="0"/>
              <a:t>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BC8353-E91F-4B66-BF0B-EDADB44C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Spring Boot </a:t>
            </a:r>
            <a:r>
              <a:rPr lang="da-DK" dirty="0" err="1"/>
              <a:t>microservice</a:t>
            </a:r>
            <a:r>
              <a:rPr lang="da-DK" dirty="0"/>
              <a:t> rundtur</a:t>
            </a:r>
          </a:p>
          <a:p>
            <a:r>
              <a:rPr lang="da-DK" dirty="0"/>
              <a:t>Maven </a:t>
            </a:r>
            <a:r>
              <a:rPr lang="da-DK" dirty="0" err="1"/>
              <a:t>multi-modules</a:t>
            </a:r>
            <a:endParaRPr lang="da-DK" dirty="0"/>
          </a:p>
          <a:p>
            <a:r>
              <a:rPr lang="da-DK" dirty="0" err="1"/>
              <a:t>Launchers</a:t>
            </a:r>
            <a:endParaRPr lang="da-DK" dirty="0"/>
          </a:p>
          <a:p>
            <a:r>
              <a:rPr lang="da-DK" dirty="0"/>
              <a:t>Java 11 for tests, Java 8 for </a:t>
            </a:r>
            <a:r>
              <a:rPr lang="da-DK" dirty="0" err="1"/>
              <a:t>prod</a:t>
            </a:r>
            <a:endParaRPr lang="da-DK" dirty="0"/>
          </a:p>
          <a:p>
            <a:r>
              <a:rPr lang="da-DK" dirty="0"/>
              <a:t>Tests der véd de er i et Maven </a:t>
            </a:r>
            <a:r>
              <a:rPr lang="da-DK" dirty="0" err="1"/>
              <a:t>module</a:t>
            </a:r>
            <a:r>
              <a:rPr lang="da-DK" dirty="0"/>
              <a:t>.</a:t>
            </a:r>
          </a:p>
          <a:p>
            <a:r>
              <a:rPr lang="da-DK" dirty="0"/>
              <a:t>Dokumentation</a:t>
            </a:r>
          </a:p>
          <a:p>
            <a:endParaRPr lang="da-DK" dirty="0"/>
          </a:p>
          <a:p>
            <a:r>
              <a:rPr lang="da-DK" dirty="0"/>
              <a:t>Diverse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166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90C0B-E569-4902-8D29-0CAAA2D8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Spring Boot </a:t>
            </a:r>
            <a:r>
              <a:rPr lang="da-DK" dirty="0" err="1"/>
              <a:t>microservices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8BEDFB-D3C9-4B5F-B639-BFA762FE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@</a:t>
            </a:r>
            <a:r>
              <a:rPr lang="da-DK" dirty="0" err="1"/>
              <a:t>SpringBootApplication</a:t>
            </a:r>
            <a:r>
              <a:rPr lang="da-DK" dirty="0"/>
              <a:t>, @</a:t>
            </a:r>
            <a:r>
              <a:rPr lang="da-DK" dirty="0" err="1"/>
              <a:t>RestController</a:t>
            </a:r>
            <a:r>
              <a:rPr lang="da-DK" dirty="0"/>
              <a:t>, @Component, @Value på klasser og metoder.</a:t>
            </a:r>
          </a:p>
          <a:p>
            <a:r>
              <a:rPr lang="da-DK" dirty="0"/>
              <a:t>Brug </a:t>
            </a:r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til at få konfigurationsværdier ind i klasserne (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InteractController</a:t>
            </a:r>
            <a:r>
              <a:rPr lang="da-DK" dirty="0"/>
              <a:t> +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JsonInteractCall</a:t>
            </a:r>
            <a:r>
              <a:rPr lang="da-DK" dirty="0"/>
              <a:t>)</a:t>
            </a:r>
          </a:p>
          <a:p>
            <a:r>
              <a:rPr lang="da-DK" dirty="0"/>
              <a:t>Brug Spring i produktion, sæt op manuelt i tests (færrest mulige bevægelige dele –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InteractControllerCachedResponsesOnlyTest.before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a-DK" dirty="0"/>
              <a:t>Alle </a:t>
            </a:r>
            <a:r>
              <a:rPr lang="da-DK" dirty="0" err="1"/>
              <a:t>artifaktversioner</a:t>
            </a:r>
            <a:r>
              <a:rPr lang="da-DK" dirty="0"/>
              <a:t> kan overstyres med </a:t>
            </a:r>
            <a:r>
              <a:rPr lang="da-DK" dirty="0" err="1"/>
              <a:t>property</a:t>
            </a:r>
            <a:r>
              <a:rPr lang="da-DK" dirty="0"/>
              <a:t> i pom.xml.</a:t>
            </a:r>
          </a:p>
          <a:p>
            <a:r>
              <a:rPr lang="da-DK" dirty="0" err="1"/>
              <a:t>Actuator</a:t>
            </a:r>
            <a:r>
              <a:rPr lang="da-DK" dirty="0"/>
              <a:t> eksponerer helbredsdata så Liquid kan trække op og ned.</a:t>
            </a:r>
          </a:p>
          <a:p>
            <a:r>
              <a:rPr lang="da-DK" dirty="0"/>
              <a:t>Ender i en Docker-instans (Linux </a:t>
            </a:r>
            <a:r>
              <a:rPr lang="da-DK" dirty="0" err="1"/>
              <a:t>OpenJDK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28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E17B1-929D-41CB-A175-0178BE38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Maven </a:t>
            </a:r>
            <a:r>
              <a:rPr lang="da-DK" dirty="0" err="1"/>
              <a:t>multi-modules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AC4014-B4CC-4436-808C-77BE41BE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Brug til:</a:t>
            </a:r>
          </a:p>
          <a:p>
            <a:r>
              <a:rPr lang="da-DK" dirty="0"/>
              <a:t>Separation af kode efter behov. </a:t>
            </a:r>
          </a:p>
          <a:p>
            <a:r>
              <a:rPr lang="da-DK" dirty="0"/>
              <a:t>Tillader forskellige Java versioner afhængig af behov.  Ex Java 11 i unit tests og Java 8 i produktionskode</a:t>
            </a:r>
          </a:p>
          <a:p>
            <a:r>
              <a:rPr lang="da-DK" dirty="0"/>
              <a:t>Tillader forskellige versioner af konfigurationsfiler afhængig af behov.  Fx </a:t>
            </a:r>
            <a:r>
              <a:rPr lang="da-DK" dirty="0" err="1"/>
              <a:t>application.properties</a:t>
            </a:r>
            <a:r>
              <a:rPr lang="da-DK" dirty="0"/>
              <a:t> og logback.xml</a:t>
            </a:r>
          </a:p>
          <a:p>
            <a:r>
              <a:rPr lang="da-DK" dirty="0"/>
              <a:t>Super duper </a:t>
            </a:r>
            <a:r>
              <a:rPr lang="da-DK" dirty="0" err="1"/>
              <a:t>deluxe</a:t>
            </a:r>
            <a:r>
              <a:rPr lang="da-DK" dirty="0"/>
              <a:t> </a:t>
            </a:r>
            <a:r>
              <a:rPr lang="da-DK" dirty="0" err="1"/>
              <a:t>parent</a:t>
            </a:r>
            <a:r>
              <a:rPr lang="da-DK" dirty="0"/>
              <a:t> </a:t>
            </a:r>
            <a:r>
              <a:rPr lang="da-DK" dirty="0" err="1"/>
              <a:t>pom</a:t>
            </a:r>
            <a:r>
              <a:rPr lang="da-DK" dirty="0"/>
              <a:t> at top-most </a:t>
            </a:r>
            <a:r>
              <a:rPr lang="da-DK" dirty="0" err="1"/>
              <a:t>level</a:t>
            </a:r>
            <a:r>
              <a:rPr lang="da-DK" dirty="0"/>
              <a:t> is most IDE-</a:t>
            </a:r>
            <a:r>
              <a:rPr lang="da-DK" dirty="0" err="1"/>
              <a:t>friendly</a:t>
            </a:r>
            <a:r>
              <a:rPr lang="da-DK" dirty="0"/>
              <a:t>. (</a:t>
            </a:r>
            <a:r>
              <a:rPr lang="da-DK" dirty="0" err="1"/>
              <a:t>IntelliJ</a:t>
            </a:r>
            <a:r>
              <a:rPr lang="da-DK" dirty="0"/>
              <a:t>/Eclipse/</a:t>
            </a:r>
            <a:r>
              <a:rPr lang="da-DK" dirty="0" err="1"/>
              <a:t>Netbeans</a:t>
            </a:r>
            <a:r>
              <a:rPr lang="da-DK" dirty="0"/>
              <a:t>!  </a:t>
            </a:r>
            <a:r>
              <a:rPr lang="da-DK" dirty="0" err="1"/>
              <a:t>Others</a:t>
            </a:r>
            <a:r>
              <a:rPr lang="da-DK" dirty="0"/>
              <a:t>?)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421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6C5EE-08F6-4008-AE56-55D10B4D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15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mvn</a:t>
            </a:r>
            <a:r>
              <a:rPr lang="fr-FR" dirty="0"/>
              <a:t> </a:t>
            </a:r>
            <a:r>
              <a:rPr lang="fr-FR" dirty="0" err="1"/>
              <a:t>org.qunix:structure-maven-plugin:modules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16D464-6924-4FAB-9CA3-CEF38497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098"/>
            <a:ext cx="10515600" cy="49888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 </a:t>
            </a:r>
            <a:r>
              <a:rPr lang="da-DK" dirty="0" err="1"/>
              <a:t>interact</a:t>
            </a:r>
            <a:r>
              <a:rPr lang="da-DK" dirty="0"/>
              <a:t>-data-service-</a:t>
            </a:r>
            <a:r>
              <a:rPr lang="da-DK" dirty="0" err="1"/>
              <a:t>parent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                                \__ </a:t>
            </a:r>
            <a:r>
              <a:rPr lang="da-DK" dirty="0" err="1"/>
              <a:t>interact</a:t>
            </a:r>
            <a:r>
              <a:rPr lang="da-DK" dirty="0"/>
              <a:t>-data-service-</a:t>
            </a:r>
            <a:r>
              <a:rPr lang="da-DK" dirty="0" err="1"/>
              <a:t>development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                                :       |__ </a:t>
            </a:r>
            <a:r>
              <a:rPr lang="da-DK" dirty="0" err="1"/>
              <a:t>jars</a:t>
            </a:r>
            <a:r>
              <a:rPr lang="da-DK" dirty="0"/>
              <a:t>-not-in-maven-central</a:t>
            </a:r>
          </a:p>
          <a:p>
            <a:pPr marL="0" indent="0">
              <a:buNone/>
            </a:pPr>
            <a:r>
              <a:rPr lang="da-DK" dirty="0"/>
              <a:t>                                :       |__ tande-common-maven-</a:t>
            </a:r>
            <a:r>
              <a:rPr lang="da-DK" dirty="0" err="1"/>
              <a:t>helpers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                                :       |__ common-data-service-</a:t>
            </a:r>
            <a:r>
              <a:rPr lang="da-DK" dirty="0" err="1"/>
              <a:t>api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                                :       |__ </a:t>
            </a:r>
            <a:r>
              <a:rPr lang="da-DK" dirty="0" err="1"/>
              <a:t>click</a:t>
            </a:r>
            <a:r>
              <a:rPr lang="da-DK" dirty="0"/>
              <a:t>-data-service</a:t>
            </a:r>
          </a:p>
          <a:p>
            <a:pPr marL="0" indent="0">
              <a:buNone/>
            </a:pPr>
            <a:r>
              <a:rPr lang="da-DK" dirty="0"/>
              <a:t>                                :       |__ </a:t>
            </a:r>
            <a:r>
              <a:rPr lang="da-DK" dirty="0" err="1"/>
              <a:t>click</a:t>
            </a:r>
            <a:r>
              <a:rPr lang="da-DK" dirty="0"/>
              <a:t>-data-service-unittests</a:t>
            </a:r>
          </a:p>
          <a:p>
            <a:pPr marL="0" indent="0">
              <a:buNone/>
            </a:pPr>
            <a:r>
              <a:rPr lang="da-DK" dirty="0"/>
              <a:t>                                :       |__ </a:t>
            </a:r>
            <a:r>
              <a:rPr lang="da-DK" dirty="0" err="1"/>
              <a:t>interact</a:t>
            </a:r>
            <a:r>
              <a:rPr lang="da-DK" dirty="0"/>
              <a:t>-data-service</a:t>
            </a:r>
          </a:p>
          <a:p>
            <a:pPr marL="0" indent="0">
              <a:buNone/>
            </a:pPr>
            <a:r>
              <a:rPr lang="da-DK" dirty="0"/>
              <a:t>                                :       |__ </a:t>
            </a:r>
            <a:r>
              <a:rPr lang="da-DK" dirty="0" err="1"/>
              <a:t>interact</a:t>
            </a:r>
            <a:r>
              <a:rPr lang="da-DK" dirty="0"/>
              <a:t>-data-service-unittests</a:t>
            </a:r>
          </a:p>
          <a:p>
            <a:pPr marL="0" indent="0">
              <a:buNone/>
            </a:pPr>
            <a:r>
              <a:rPr lang="da-DK" dirty="0"/>
              <a:t>                                :       |__ </a:t>
            </a:r>
            <a:r>
              <a:rPr lang="da-DK" dirty="0" err="1"/>
              <a:t>interact</a:t>
            </a:r>
            <a:r>
              <a:rPr lang="da-DK" dirty="0"/>
              <a:t>-data-service-</a:t>
            </a:r>
            <a:r>
              <a:rPr lang="da-DK" dirty="0" err="1"/>
              <a:t>launcher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                                |__ </a:t>
            </a:r>
            <a:r>
              <a:rPr lang="da-DK" dirty="0" err="1"/>
              <a:t>interact</a:t>
            </a:r>
            <a:r>
              <a:rPr lang="da-DK" dirty="0"/>
              <a:t>-data-service-</a:t>
            </a:r>
            <a:r>
              <a:rPr lang="da-DK" dirty="0" err="1"/>
              <a:t>integrationtests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                                |__ </a:t>
            </a:r>
            <a:r>
              <a:rPr lang="da-DK" dirty="0" err="1"/>
              <a:t>interact</a:t>
            </a:r>
            <a:r>
              <a:rPr lang="da-DK" dirty="0"/>
              <a:t>-data-service-</a:t>
            </a:r>
            <a:r>
              <a:rPr lang="da-DK" dirty="0" err="1"/>
              <a:t>deployment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13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C771D-F92F-47B8-B2E3-DEC7EE7C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Parent</a:t>
            </a:r>
            <a:r>
              <a:rPr lang="da-DK" dirty="0"/>
              <a:t> pom.xml (in </a:t>
            </a:r>
            <a:r>
              <a:rPr lang="da-DK" dirty="0" err="1"/>
              <a:t>root</a:t>
            </a:r>
            <a:r>
              <a:rPr lang="da-DK" dirty="0"/>
              <a:t> of </a:t>
            </a:r>
            <a:r>
              <a:rPr lang="da-DK" dirty="0" err="1"/>
              <a:t>project</a:t>
            </a:r>
            <a:r>
              <a:rPr lang="da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A2528E-4D51-4F4B-84E0-B0770AA4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https://bitbucket.tdc.dk/projects/BCO/repos/interact-data-service/browse/pom.xml?at=refs%2Fheads%2Ftande-merge-back-develop#29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development</a:t>
            </a:r>
            <a:r>
              <a:rPr lang="da-DK" dirty="0"/>
              <a:t>/pom.xml:</a:t>
            </a:r>
          </a:p>
          <a:p>
            <a:r>
              <a:rPr lang="da-DK" dirty="0">
                <a:hlinkClick r:id="rId3"/>
              </a:rPr>
              <a:t>https://bitbucket.tdc.dk/projects/BCO/repos/interact-data-service/browse/development/pom.xml?at=refs%2Fheads%2Ftande-merge-back-develop#17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38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7E268-95A1-435A-BBAF-C9E108B5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MavenProjects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17766C-E6BB-468D-89C3-92B354F3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Hjælpemetoder til at lokalisere fil-</a:t>
            </a:r>
            <a:r>
              <a:rPr lang="da-DK" dirty="0" err="1"/>
              <a:t>resourcer</a:t>
            </a:r>
            <a:r>
              <a:rPr lang="da-DK" dirty="0"/>
              <a:t> når vi ved koden er fysisk i et Maven projekt-layout.</a:t>
            </a:r>
          </a:p>
          <a:p>
            <a:endParaRPr lang="da-DK" dirty="0"/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getRequiredPathTowardsRoot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, ”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lang="da-DK" dirty="0"/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getTempFolderUnder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FileLogControllerTest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9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6F023-034E-4A01-BA0E-6A52B8AB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Launcher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7AB1549-E66B-4684-9BF7-EF31A70E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Gør livet nemmere som udvikler (inspireret af Eclipse </a:t>
            </a:r>
            <a:r>
              <a:rPr lang="da-DK" dirty="0" err="1"/>
              <a:t>Launch</a:t>
            </a:r>
            <a:r>
              <a:rPr lang="da-DK" dirty="0"/>
              <a:t> </a:t>
            </a:r>
            <a:r>
              <a:rPr lang="da-DK" dirty="0" err="1"/>
              <a:t>configurations</a:t>
            </a:r>
            <a:r>
              <a:rPr lang="da-DK" dirty="0"/>
              <a:t> men 100% IDE-uafhængigt)</a:t>
            </a:r>
          </a:p>
          <a:p>
            <a:r>
              <a:rPr lang="da-DK" dirty="0"/>
              <a:t>VÈD den kører i en IDE og tilhører et Maven-projekt</a:t>
            </a:r>
          </a:p>
          <a:p>
            <a:r>
              <a:rPr lang="da-DK" dirty="0"/>
              <a:t>Lokalisering af testdatafiler i projektet, </a:t>
            </a:r>
            <a:r>
              <a:rPr lang="da-DK" dirty="0" err="1"/>
              <a:t>evt</a:t>
            </a:r>
            <a:r>
              <a:rPr lang="da-DK" dirty="0"/>
              <a:t> med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r>
              <a:rPr lang="da-DK" dirty="0"/>
              <a:t>Konfiguration der først er tilgængelig på </a:t>
            </a:r>
            <a:r>
              <a:rPr lang="da-DK" dirty="0" err="1"/>
              <a:t>runtime</a:t>
            </a:r>
            <a:endParaRPr lang="da-DK" dirty="0"/>
          </a:p>
          <a:p>
            <a:r>
              <a:rPr lang="da-DK" dirty="0"/>
              <a:t>Opsætter, kører, og rydder op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-&gt; </a:t>
            </a:r>
            <a:r>
              <a:rPr lang="da-DK" dirty="0" err="1"/>
              <a:t>InteractDataServiceLauncher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404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638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Office-tema</vt:lpstr>
      <vt:lpstr>Maven Tips and Tricks</vt:lpstr>
      <vt:lpstr>Felix!</vt:lpstr>
      <vt:lpstr>Stuff:</vt:lpstr>
      <vt:lpstr>Spring Boot microservices</vt:lpstr>
      <vt:lpstr>Maven multi-modules</vt:lpstr>
      <vt:lpstr>mvn org.qunix:structure-maven-plugin:modules</vt:lpstr>
      <vt:lpstr>Parent pom.xml (in root of project)</vt:lpstr>
      <vt:lpstr>MavenProjects</vt:lpstr>
      <vt:lpstr>Launcher</vt:lpstr>
      <vt:lpstr>Docker</vt:lpstr>
      <vt:lpstr>Java 11 i tests</vt:lpstr>
      <vt:lpstr>Diverse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Tips and Tricks</dc:title>
  <dc:creator>Thorbjørn Andersen</dc:creator>
  <cp:lastModifiedBy>Thorbjørn Andersen</cp:lastModifiedBy>
  <cp:revision>3</cp:revision>
  <dcterms:created xsi:type="dcterms:W3CDTF">2019-01-25T10:20:26Z</dcterms:created>
  <dcterms:modified xsi:type="dcterms:W3CDTF">2019-01-25T11:09:55Z</dcterms:modified>
</cp:coreProperties>
</file>