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89" r:id="rId4"/>
    <p:sldId id="293" r:id="rId5"/>
    <p:sldId id="290" r:id="rId6"/>
    <p:sldId id="291" r:id="rId7"/>
    <p:sldId id="288" r:id="rId8"/>
    <p:sldId id="281" r:id="rId9"/>
    <p:sldId id="256" r:id="rId10"/>
    <p:sldId id="263" r:id="rId11"/>
    <p:sldId id="257" r:id="rId12"/>
    <p:sldId id="282" r:id="rId13"/>
    <p:sldId id="264" r:id="rId14"/>
    <p:sldId id="270" r:id="rId15"/>
    <p:sldId id="258" r:id="rId16"/>
    <p:sldId id="265" r:id="rId17"/>
    <p:sldId id="272" r:id="rId18"/>
    <p:sldId id="273" r:id="rId19"/>
    <p:sldId id="259" r:id="rId20"/>
    <p:sldId id="266" r:id="rId21"/>
    <p:sldId id="260" r:id="rId22"/>
    <p:sldId id="283" r:id="rId23"/>
    <p:sldId id="261" r:id="rId24"/>
    <p:sldId id="284" r:id="rId25"/>
    <p:sldId id="268" r:id="rId26"/>
    <p:sldId id="262" r:id="rId27"/>
    <p:sldId id="269" r:id="rId28"/>
    <p:sldId id="276" r:id="rId29"/>
    <p:sldId id="277" r:id="rId30"/>
    <p:sldId id="278" r:id="rId31"/>
    <p:sldId id="279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0259C-8A61-49C7-87EB-1E7E274E2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E6F73-5BFE-4350-B6B9-24ECD19F2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7D3E6-7E4A-478B-A703-598EA193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D2397-14D0-452C-B4A1-ED4EFB6D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D784B-8B3A-4224-8820-2BB6F77B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DC562-5E61-4002-9836-8D29B690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C2D92-4B90-4DA3-8FAC-64A28D81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F7869-5B97-4B82-8BF8-EE03FC0C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8BB3F-90BD-4911-8DB7-0D02F7C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9FB4D-4DA6-4201-91FA-59753D7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1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4EA3E5-F97B-498F-B34E-19AC321DA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08118-A183-40F5-8540-D0ADEFCC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7F0FF-34C3-43F0-9E47-102A2EC0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D6CFB-5491-45CB-8A0F-7220F3A8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1109C-3429-4937-A7E7-1C41FA3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9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90017-C824-4465-A25B-FBFBB3C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AE995-565F-4F48-BB2F-018D5CE3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4D9F4-1430-4995-80AA-A9293BC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396E-34A5-462E-B65B-480B9021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743C6-AE08-4C1D-B12D-B3A13CE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F036-F12F-4D19-A053-4479E02F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E132C-D1E0-403B-B95D-82CA3B7C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44A95-47A0-48CD-B3A4-F30D7105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F38EA-447D-4CF2-9190-9308D695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7AC33-A284-4D29-8366-9215C850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8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6C037-F0B7-48BB-8AA6-E7E19887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5B6FD-3FFE-4E93-8620-289606D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6B6DB-0C8F-4F45-91DD-D52D41D0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F2154-DEFC-4050-8350-8C1DCB78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4696E-94D1-4179-801C-4A3F30DC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FB1C7-39B7-461B-AF8C-5A78EF70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96F9-3181-470F-9E44-97ABBE26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2F11A-ACA8-488B-81B9-B17BC875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A76AE4-C6B8-4141-8A2F-668BD16C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CB93A-ED1B-4B6F-88C8-90E6B647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734EB4-4729-4EA8-B7A0-3FA2F10D8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63CB87-B45F-4821-9C41-AF3BDB69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580F88-4F6A-4E1F-9E61-A512AF0A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29F259-2ECA-432F-8AA3-9798CD6E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DC6BD-7BC9-4BC2-AA81-AB7EC80B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40F8F3-2B80-4346-B72B-4C76755F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B4DEA-1658-4B01-92D9-9C6AF02F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CBE1E-ECF7-48DC-B9E3-E015134E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1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7959FA-37DD-4B41-95B4-EA4BFFA4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E1468-CC2E-46F9-9F07-4BA1253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747CF-9AFF-485E-95C4-341E036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B9351-CD3D-4CAB-A1D8-9CDF4C2E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40961-DB93-459F-AB5B-2A915A21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4E466-8B65-4825-8F8A-33DF5996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C789B-95E9-4F35-94BD-27809468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6962E-9A69-46AF-9B67-5F358880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988C5-8BE8-4476-A5CE-97D5422A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A2B06-9DD6-4019-992D-4DAF4593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E80EF9-83A1-42C0-ACCF-17125DE55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714D7-1C1D-4DE9-AFA4-801B85C1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AB935-0DDC-482E-8BC4-51747DED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F80D9-32DA-43AA-819D-4B44FB4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641ED-ED47-460D-91E5-F76CFC5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4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ABC6D-9380-46AA-9708-BBAC644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78074-FB44-4868-A90E-31DD3A37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1BEC1-B25D-4177-856B-F8611D17B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AFCC-E3DA-4112-AAC9-C42E91884545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288C9-BFBD-466A-A61F-0D6C3B05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4CDC4-60B2-4E3E-9C08-F270A1B7D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209-8130-43FA-9473-5F15F41FB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8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BD0698-7071-4E4C-B978-E9603209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94" y="1803029"/>
            <a:ext cx="5754411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1C7E5-2D9A-40D4-A6DB-8FC7ECCB2598}"/>
              </a:ext>
            </a:extLst>
          </p:cNvPr>
          <p:cNvSpPr txBox="1"/>
          <p:nvPr/>
        </p:nvSpPr>
        <p:spPr>
          <a:xfrm>
            <a:off x="2929855" y="402672"/>
            <a:ext cx="609460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OneCommand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Column, Floor, White, Quit, countBird1, countBird2;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PlayerSound_1, PlayerSound_2, PlayerSound_3, PlayerSound_4;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background1, background2, background3, background4, background5;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겨울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라스트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floor1, floor2, floor3, floor4;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가을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겨울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Text Score;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preview;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heart1, heart2;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Restartbt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sliderbt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Volumebt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startBt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PauseButton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Slider volume;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Rigidbody2D rig;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da-DK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j, BestScore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Stop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2;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pause =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flag = 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Volumeflag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F1185-6A40-4456-BB3A-4426EF3191DF}"/>
              </a:ext>
            </a:extLst>
          </p:cNvPr>
          <p:cNvSpPr txBox="1"/>
          <p:nvPr/>
        </p:nvSpPr>
        <p:spPr>
          <a:xfrm>
            <a:off x="511727" y="2801923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1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43481-999A-4291-8098-489D874D4D31}"/>
              </a:ext>
            </a:extLst>
          </p:cNvPr>
          <p:cNvSpPr txBox="1"/>
          <p:nvPr/>
        </p:nvSpPr>
        <p:spPr>
          <a:xfrm>
            <a:off x="3047301" y="2692433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void Start () 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rig =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GetComponent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&lt;Rigidbody2D&gt;();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rig.AddForce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(Vector3.up * 270);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BirdSound_1.Play();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endParaRPr lang="en-US" altLang="ko-KR" dirty="0">
              <a:solidFill>
                <a:srgbClr val="4C4C4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4F565-918F-433D-935D-90222FAC68CA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625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43481-999A-4291-8098-489D874D4D31}"/>
              </a:ext>
            </a:extLst>
          </p:cNvPr>
          <p:cNvSpPr txBox="1"/>
          <p:nvPr/>
        </p:nvSpPr>
        <p:spPr>
          <a:xfrm>
            <a:off x="3047301" y="2692433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rig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&lt;Rigidbody2D&gt;();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rig.AddForce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(Vector3.up * 270);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PlayerSound_1.Play();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dirty="0">
              <a:solidFill>
                <a:srgbClr val="4C4C4C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0FE46-A425-4FCA-8996-85FCC30B4CA5}"/>
              </a:ext>
            </a:extLst>
          </p:cNvPr>
          <p:cNvSpPr txBox="1"/>
          <p:nvPr/>
        </p:nvSpPr>
        <p:spPr>
          <a:xfrm>
            <a:off x="511727" y="2801923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38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E485D6-5D20-437A-8EE4-53F92F47D586}"/>
              </a:ext>
            </a:extLst>
          </p:cNvPr>
          <p:cNvSpPr txBox="1"/>
          <p:nvPr/>
        </p:nvSpPr>
        <p:spPr>
          <a:xfrm>
            <a:off x="3047301" y="891941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2)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heart2.SetActive(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1)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heart1.SetActive(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count--;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9549D-6434-4258-AA74-3AC1A2A23FFB}"/>
              </a:ext>
            </a:extLst>
          </p:cNvPr>
          <p:cNvSpPr txBox="1"/>
          <p:nvPr/>
        </p:nvSpPr>
        <p:spPr>
          <a:xfrm>
            <a:off x="511727" y="2801923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875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A8A65-81C8-4A9A-9FFD-83F34A2A553E}"/>
              </a:ext>
            </a:extLst>
          </p:cNvPr>
          <p:cNvSpPr txBox="1"/>
          <p:nvPr/>
        </p:nvSpPr>
        <p:spPr>
          <a:xfrm>
            <a:off x="3048699" y="151179"/>
            <a:ext cx="609460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Stage(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10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15)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background1.SetActive(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background2.SetActive(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floor1.SetActive(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floor2.SetActive(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 = floor2;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15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25)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background2.SetActive(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background3.SetActive(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floor2.SetActive(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floor3.SetActive(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 = floor3;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25 &amp;&amp;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30)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겨울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background3.SetActive(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background4.SetActive(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floor3.SetActive(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floor4.SetActive(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Floor = floor4;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30)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라스트 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background4.SetActive(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봄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여름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background5.SetActive(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Floor.SetActive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A2FC0-4914-4011-BD06-ED9127A82A69}"/>
              </a:ext>
            </a:extLst>
          </p:cNvPr>
          <p:cNvSpPr txBox="1"/>
          <p:nvPr/>
        </p:nvSpPr>
        <p:spPr>
          <a:xfrm>
            <a:off x="511727" y="2801923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64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1FA109-CE37-42AD-A0BC-7F004C351F1C}"/>
              </a:ext>
            </a:extLst>
          </p:cNvPr>
          <p:cNvSpPr txBox="1"/>
          <p:nvPr/>
        </p:nvSpPr>
        <p:spPr>
          <a:xfrm>
            <a:off x="2988578" y="1167642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void Update()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// </a:t>
            </a:r>
            <a:r>
              <a:rPr lang="ko-KR" altLang="en-US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뒤로가기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Input.GetKeyDown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KeyCode.Escape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))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Application.Quit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US" altLang="ko-KR" sz="1200" dirty="0"/>
            </a:br>
            <a:b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// </a:t>
            </a:r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새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GetComponent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&lt;Animator&gt;().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SetFloat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("Velocity",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&gt; 4.75f)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new Vector3(-1.5f, 4.75f, 0f);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&lt; -2.55f)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rig.simulated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false;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GameOver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&gt; 0)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transform.rotation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Quaternion.Euler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(0, 0,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Mathf.Lerp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transform.rotation.z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, 30f,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/ 8f));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else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transform.rotation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Quaternion.Euler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(0, 0,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Mathf.Lerp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transform.rotation.z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, -90f, -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rig.velocity.y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/ 8f));</a:t>
            </a:r>
            <a:br>
              <a:rPr lang="en-US" altLang="ko-KR" sz="1200" dirty="0"/>
            </a:br>
            <a:b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(Stop) return;</a:t>
            </a:r>
            <a:br>
              <a:rPr lang="en-US" altLang="ko-KR" sz="1200" dirty="0"/>
            </a:br>
            <a:b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Input.touchCount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== 1 &amp;&amp;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Input.GetTouch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(0).phase ==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TouchPhase.Began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 ||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Input.GetMouseButtonDown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(0))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Vector3.zero;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rig.AddForce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(Vector3.up * 270);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BirdSound_1.Play();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79C31-1413-4EB3-9579-7A938DB9F4E4}"/>
              </a:ext>
            </a:extLst>
          </p:cNvPr>
          <p:cNvSpPr txBox="1"/>
          <p:nvPr/>
        </p:nvSpPr>
        <p:spPr>
          <a:xfrm>
            <a:off x="838899" y="3059668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00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00D872-EA6B-4DDD-9583-5D005B7890DF}"/>
              </a:ext>
            </a:extLst>
          </p:cNvPr>
          <p:cNvSpPr txBox="1"/>
          <p:nvPr/>
        </p:nvSpPr>
        <p:spPr>
          <a:xfrm>
            <a:off x="3048699" y="1166842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Stage(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Volume();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뒤로가기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Input.GetKeyDown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KeyCode.Escape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Application.Quit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&lt;Animator&gt;().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"Velocity"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4.75f)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Vector3(-1.5f, 4.75f, 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Fail();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Quaternion.Euler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Mathf.Lerp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transform.rotation.z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30f,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8f));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Quaternion.Euler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(0, 0,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Mathf.Lerp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transform.rotation.z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-90f, -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8f));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(Stop)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Click();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TuggleCreate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토글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생성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912D6-76B6-449C-AEA5-7E89F2E701E8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11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95FD2-724E-4A52-93FB-02B89B126616}"/>
              </a:ext>
            </a:extLst>
          </p:cNvPr>
          <p:cNvSpPr txBox="1"/>
          <p:nvPr/>
        </p:nvSpPr>
        <p:spPr>
          <a:xfrm>
            <a:off x="2921467" y="0"/>
            <a:ext cx="6094602" cy="732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Fail()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-2.55f)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Floor.GetComponent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&lt;Animator&gt;().enabled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&gt; 0)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rig.simulated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flag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rig.transform.position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Vector3(-1.5f, 1, 0);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== 2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rig.transform.position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Destroy(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== 0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rig.transform.position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Destroy(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(j == 1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rig.transform.position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- 0.5f, 0);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Destroy(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CountDown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GameOver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9C11E-9C5B-4105-9695-80B3809D6D4B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08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C8B98-105A-403F-9902-9D5534E23364}"/>
              </a:ext>
            </a:extLst>
          </p:cNvPr>
          <p:cNvSpPr txBox="1"/>
          <p:nvPr/>
        </p:nvSpPr>
        <p:spPr>
          <a:xfrm>
            <a:off x="3047301" y="1445938"/>
            <a:ext cx="60946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Click()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Input.touchCount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Input.GetTouch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(0).phase ==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TouchPhase.Began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||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Input.GetMouseButtonDown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 &amp;&amp; pause == 1)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flag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rig.simulated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Vector3.zero;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rig.AddForce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(Vector3.up * 270);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PlayerSound_1.Play();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95604-D12F-4175-BEEC-D6884B2295CA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1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403C5-6041-4A35-8435-B8B8E10A4D78}"/>
              </a:ext>
            </a:extLst>
          </p:cNvPr>
          <p:cNvSpPr txBox="1"/>
          <p:nvPr/>
        </p:nvSpPr>
        <p:spPr>
          <a:xfrm>
            <a:off x="3048699" y="1074509"/>
            <a:ext cx="60946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// </a:t>
            </a:r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기둥생성기</a:t>
            </a:r>
            <a:br>
              <a:rPr lang="ko-KR" altLang="en-US" sz="1200" dirty="0"/>
            </a:br>
            <a:r>
              <a:rPr lang="ko-KR" altLang="en-US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Time.time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NextTime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NextTime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Time.time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+ 1.7f;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[j] =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)Instantiate(Column, new Vector3(4,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Random.Range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(-1f, 3.2f), 0),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Quaternion.identity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if (++j == 3) j = 0;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[0])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[0].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transform.Translate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(-0.03f, 0, 0);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[0].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transform.position.x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&lt; -4) Destroy(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[0]);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[1])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[1].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transform.Translate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(-0.03f, 0, 0);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[1].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transform.position.x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&lt; -4) Destroy(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[1]);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[2])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[2].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transform.Translate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(-0.03f, 0, 0);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if 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[2].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transform.position.x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&lt; -4) Destroy(</a:t>
            </a:r>
            <a:r>
              <a:rPr lang="en-US" altLang="ko-KR" sz="12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[2]);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200" dirty="0"/>
            </a:br>
            <a:r>
              <a:rPr lang="en-US" altLang="ko-KR" sz="12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7C30-9B4E-41E6-B0D0-1FFE4B5C1D30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73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9C860A-14B7-4E91-841C-48BD6FB698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94" y="2103004"/>
            <a:ext cx="16287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638046-3EF7-4BBD-82FD-5E4557DF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17" y="2276412"/>
            <a:ext cx="978910" cy="2305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18084F-9382-4D67-9C37-54C68B7B0D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09" y="2422091"/>
            <a:ext cx="1533525" cy="15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69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E8966-56B7-4BF9-BB7D-29CA3F2C4D17}"/>
              </a:ext>
            </a:extLst>
          </p:cNvPr>
          <p:cNvSpPr txBox="1"/>
          <p:nvPr/>
        </p:nvSpPr>
        <p:spPr>
          <a:xfrm>
            <a:off x="3048699" y="114256"/>
            <a:ext cx="609460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TuggleCreate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기둥생성기</a:t>
            </a:r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(flag != 1 &amp;&amp; pause == 1)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Time.time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NextTime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NextTime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Time.time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+ 1.7f;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[j] =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)Instantiate(Column,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Vector3(4,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Random.Range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(-1f, 3.2f), 0),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Quaternion.identity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(++j == 3) j = 0;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(-0.03f, 0, 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-4) Destroy(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(-0.03f, 0, 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-4) Destroy(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transform.Translate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(-0.03f, 0, 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[2].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-4) Destroy(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BD156-BD5C-4A26-91EA-C48326BD5A41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28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2941F-5A05-4B21-8946-C86515E88D54}"/>
              </a:ext>
            </a:extLst>
          </p:cNvPr>
          <p:cNvSpPr txBox="1"/>
          <p:nvPr/>
        </p:nvSpPr>
        <p:spPr>
          <a:xfrm>
            <a:off x="3047301" y="1168940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void OnTriggerEnter2D(Collider2D col)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// </a:t>
            </a:r>
            <a:r>
              <a:rPr lang="ko-KR" alt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점수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(col.gameObject.name == "Column(Clone)")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Score.text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(++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).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BirdSound_2.Play();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else if (!Stop)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rig.velocity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Vector3.zero;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BirdSound_4.Play();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GameOver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49383-A2D6-47D5-8829-B58E9C8CD38E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6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52941F-5A05-4B21-8946-C86515E88D54}"/>
              </a:ext>
            </a:extLst>
          </p:cNvPr>
          <p:cNvSpPr txBox="1"/>
          <p:nvPr/>
        </p:nvSpPr>
        <p:spPr>
          <a:xfrm>
            <a:off x="3047301" y="1168940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OnTriggerEnter2D(Collider2D col)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(col.gameObject.name ==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"Column(Clone)"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Score.text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(++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PlayerSound_2.Play();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(!Stop)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rig.velocity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Vector3.zero;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PlayerSound_4.Play();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3AF02-8B47-43AD-9154-04296EB963B9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60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F75DAB-C4F2-4DE6-BA46-FCC96CB6CD00}"/>
              </a:ext>
            </a:extLst>
          </p:cNvPr>
          <p:cNvSpPr txBox="1"/>
          <p:nvPr/>
        </p:nvSpPr>
        <p:spPr>
          <a:xfrm>
            <a:off x="3048699" y="1043730"/>
            <a:ext cx="609460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void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GameOver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// </a:t>
            </a:r>
            <a:r>
              <a:rPr lang="ko-KR" altLang="en-US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게임오버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if (!Stop) BirdSound_3.Play();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Stop = true;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Floor.GetComponent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&lt;Animator&gt;().enabled = false;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White.SetActive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(true);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Score.gameObject.SetActive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(false);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PlayerPrefs.GetInt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BestScore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", 0) &lt;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int.Parse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Score.text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))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PlayerPrefs.SetInt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BestScore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",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int.Parse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Score.text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if (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transform.position.y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&lt; -2.55f)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{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Quit.SetActive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(true);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Quit.transform.Find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ScoreScreen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").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GetComponent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&lt;Text&gt;().text =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Score.text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   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Quit.transform.Find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BestScreen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").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GetComponent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&lt;Text&gt;().text = 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PlayerPrefs.GetInt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BestScore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").</a:t>
            </a:r>
            <a:r>
              <a:rPr lang="en-US" altLang="ko-KR" sz="1400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();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}</a:t>
            </a:r>
            <a:br>
              <a:rPr lang="en-US" altLang="ko-KR" sz="1400" dirty="0"/>
            </a:br>
            <a:r>
              <a:rPr lang="en-US" altLang="ko-KR" sz="1400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BEFD8-BB7D-44AF-A685-2D87C3BE74F6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252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C2BEB-EE14-4BD7-A5F3-E81A29CF0FD7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90681-46EA-4277-9D34-7152A2EE28E6}"/>
              </a:ext>
            </a:extLst>
          </p:cNvPr>
          <p:cNvSpPr txBox="1"/>
          <p:nvPr/>
        </p:nvSpPr>
        <p:spPr>
          <a:xfrm>
            <a:off x="3048699" y="582066"/>
            <a:ext cx="60946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GameOver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게임오버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(!Stop) PlayerSound_3.Play();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Floor.GetComponent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&lt;Animator&gt;().enabled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White.SetActive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0)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Stop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Score.gameObject.SetActive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PlayerPrefs.GetInt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BestScore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 &lt;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Score.text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PlayerPrefs.SetInt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BestScore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Score.text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transform.position.y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-2.55f)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Quit.SetActive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Quit.transform.Find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ScoreScreen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&lt;Text&gt;().text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Score.text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Quit.transform.Find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BestScreen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&lt;Text&gt;().text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PlayerPrefs.GetInt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BestScore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3320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08586-3160-4C74-8157-B6E56B2B4988}"/>
              </a:ext>
            </a:extLst>
          </p:cNvPr>
          <p:cNvSpPr txBox="1"/>
          <p:nvPr/>
        </p:nvSpPr>
        <p:spPr>
          <a:xfrm>
            <a:off x="3047301" y="614942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2)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heart2.SetActive(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(count == 1)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heart1.SetActive(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count--;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03E8-DAE6-4F8C-811E-7E16EE250463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385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83E7A8-FC39-4485-97E7-FE71288FB9A2}"/>
              </a:ext>
            </a:extLst>
          </p:cNvPr>
          <p:cNvSpPr txBox="1"/>
          <p:nvPr/>
        </p:nvSpPr>
        <p:spPr>
          <a:xfrm>
            <a:off x="3047301" y="2415435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public void Restart()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{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// </a:t>
            </a:r>
            <a:r>
              <a:rPr lang="ko-KR" alt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재시작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SceneManager.LoadScene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SceneManager.GetActiveScene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().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buildIndex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}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FE637-29D9-43E9-B45B-230D98900ABF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257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79B3A-407A-4336-AE4A-DE7E160C60E3}"/>
              </a:ext>
            </a:extLst>
          </p:cNvPr>
          <p:cNvSpPr txBox="1"/>
          <p:nvPr/>
        </p:nvSpPr>
        <p:spPr>
          <a:xfrm>
            <a:off x="3047301" y="2276935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Home()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재시작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Restartbt.SetActive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(false);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SceneManager.LoadScene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SceneManager.GetActiveScene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E91A7-486D-4D2B-BE2B-F3DBCC8CE80A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1873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2D910-DE60-4257-9D27-3AAA218E37D7}"/>
              </a:ext>
            </a:extLst>
          </p:cNvPr>
          <p:cNvSpPr txBox="1"/>
          <p:nvPr/>
        </p:nvSpPr>
        <p:spPr>
          <a:xfrm>
            <a:off x="3047301" y="1584438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Pause()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Restartbt.SetActive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PauseButton.SetActive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pause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Time.timeScale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flag = 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EFCA7-8F3F-42C3-8858-D08694E3576B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64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BFB46-6052-48CA-AF98-C6C882D44F09}"/>
              </a:ext>
            </a:extLst>
          </p:cNvPr>
          <p:cNvSpPr txBox="1"/>
          <p:nvPr/>
        </p:nvSpPr>
        <p:spPr>
          <a:xfrm>
            <a:off x="3047301" y="1722937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Continue()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Restartbt.SetActive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sliderbt.SetActive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PauseButton.SetActive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Time.timeScale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1f;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flag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pause = 1;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62655-1D53-4B71-97A4-A0FC350143E7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417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C8BAB1-2E16-402D-B4D9-E6AF275CF8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8252" y="2583844"/>
            <a:ext cx="1486766" cy="18423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E5A0A4-BA3A-46E3-ADF4-F82EBCF4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52" y="2583844"/>
            <a:ext cx="1771506" cy="18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263A7-9039-4953-9B9B-3AF000416BEC}"/>
              </a:ext>
            </a:extLst>
          </p:cNvPr>
          <p:cNvSpPr txBox="1"/>
          <p:nvPr/>
        </p:nvSpPr>
        <p:spPr>
          <a:xfrm>
            <a:off x="3047301" y="1307439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Volumbt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Volumeflag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sliderbt.SetActive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Volumeflag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sliderbt.SetActive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Volumeflag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1D9E-C9D2-49B4-B3DA-01EF7A43F748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401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939CBD-EE83-4BDB-A54F-AB55FB21A23E}"/>
              </a:ext>
            </a:extLst>
          </p:cNvPr>
          <p:cNvSpPr txBox="1"/>
          <p:nvPr/>
        </p:nvSpPr>
        <p:spPr>
          <a:xfrm>
            <a:off x="3047301" y="1861437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PauseHome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SceneManager.LoadScene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SceneManager.GetActiveScene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buildIndex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Time.timeScale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1f;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flag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Restartbt.SetActive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BCFCF-671D-472B-B5F8-410049AE4649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401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29F40-F36D-4A70-B6E8-75965C910C72}"/>
              </a:ext>
            </a:extLst>
          </p:cNvPr>
          <p:cNvSpPr txBox="1"/>
          <p:nvPr/>
        </p:nvSpPr>
        <p:spPr>
          <a:xfrm>
            <a:off x="3047301" y="1307439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Volume()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PlayerSound_1.volume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volume.value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PlayerSound_2.volume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volume.value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PlayerSound_3.volume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volume.value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PlayerSound_4.volume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volume.value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3911E-C7B1-4395-8CFD-93ADC6B01F63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0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952BFC-B66B-40CE-8D81-35AE2EB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10" y="1225839"/>
            <a:ext cx="2219325" cy="3981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21B7EF-EBD0-4F86-9C81-96FFDAFA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46" y="3598140"/>
            <a:ext cx="45815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A87809-269C-4B34-B2AF-A094863303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9" y="1577976"/>
            <a:ext cx="1371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D425F0-1605-42EF-882F-A5D6CC831E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9" y="4799011"/>
            <a:ext cx="254508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F46E8-727A-4308-92FA-CBA64C129E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95" y="1577976"/>
            <a:ext cx="1317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E504E7-AA7F-4D57-8BF0-A5EB846A4DB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9" y="1577976"/>
            <a:ext cx="1371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36406-97CD-44F2-9E86-8C0C7BCCAD6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1" y="4832349"/>
            <a:ext cx="29241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4767E-B66C-4963-9FC1-4EF0643791C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19" y="4765674"/>
            <a:ext cx="2924175" cy="51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4393C-2460-4156-9F0F-7B77436A7D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6" y="2143616"/>
            <a:ext cx="1333500" cy="237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EA9760-4D3A-40DA-9DEE-0DBCCBBDED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8" y="4908261"/>
            <a:ext cx="29241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B1907E-4891-446E-8528-169157FA5C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385" y="2143616"/>
            <a:ext cx="1323340" cy="235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1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48FCEE-4553-4DEF-A2AA-58F6C73882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2" y="2747962"/>
            <a:ext cx="13620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4EFE05-D8C3-4203-9F6F-2A122641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43" y="309623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6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CD000-1506-4EA9-8431-66F6ED5B04CF}"/>
              </a:ext>
            </a:extLst>
          </p:cNvPr>
          <p:cNvSpPr txBox="1"/>
          <p:nvPr/>
        </p:nvSpPr>
        <p:spPr>
          <a:xfrm>
            <a:off x="3047301" y="2692433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System.Collections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System.Collections.Generic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UnityEngine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UnityEngine.UI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UnityEngine.SceneManagement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67405-660B-4144-9259-D662EBA6BFE2}"/>
              </a:ext>
            </a:extLst>
          </p:cNvPr>
          <p:cNvSpPr txBox="1"/>
          <p:nvPr/>
        </p:nvSpPr>
        <p:spPr>
          <a:xfrm>
            <a:off x="3674378" y="1266738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수정 내용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47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766C7A-6801-436D-80D5-1558C035F159}"/>
              </a:ext>
            </a:extLst>
          </p:cNvPr>
          <p:cNvSpPr txBox="1"/>
          <p:nvPr/>
        </p:nvSpPr>
        <p:spPr>
          <a:xfrm>
            <a:off x="3047301" y="1584438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public class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OneCommand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MonoBehaviour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{</a:t>
            </a:r>
            <a:br>
              <a:rPr lang="en-US" altLang="ko-KR" dirty="0"/>
            </a:br>
            <a:b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public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Column, Floor, White, Quit;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public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AudioSource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BirdSound_1, BirdSound_2, BirdSound_3, BirdSound_4;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public Text Score;</a:t>
            </a:r>
            <a:br>
              <a:rPr lang="en-US" altLang="ko-KR" dirty="0"/>
            </a:br>
            <a:b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Rigidbody2D rig;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float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NextTime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int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, j,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BestScore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0;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bool Stop = false;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gameObjects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 = new </a:t>
            </a:r>
            <a:r>
              <a:rPr lang="en-US" altLang="ko-KR" b="0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GameObject</a:t>
            </a: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[3];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  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805F7-DB14-404F-9BF7-4F0361126495}"/>
              </a:ext>
            </a:extLst>
          </p:cNvPr>
          <p:cNvSpPr txBox="1"/>
          <p:nvPr/>
        </p:nvSpPr>
        <p:spPr>
          <a:xfrm>
            <a:off x="251669" y="3059667"/>
            <a:ext cx="32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46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3475</Words>
  <Application>Microsoft Office PowerPoint</Application>
  <PresentationFormat>와이드스크린</PresentationFormat>
  <Paragraphs>353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허민재</dc:creator>
  <cp:lastModifiedBy>허민재</cp:lastModifiedBy>
  <cp:revision>8</cp:revision>
  <dcterms:created xsi:type="dcterms:W3CDTF">2021-05-30T12:50:55Z</dcterms:created>
  <dcterms:modified xsi:type="dcterms:W3CDTF">2021-05-30T13:19:23Z</dcterms:modified>
</cp:coreProperties>
</file>