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01" r:id="rId2"/>
    <p:sldId id="302" r:id="rId3"/>
    <p:sldId id="304" r:id="rId4"/>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4" r:id="rId21"/>
    <p:sldId id="275" r:id="rId22"/>
    <p:sldId id="276" r:id="rId23"/>
    <p:sldId id="282" r:id="rId24"/>
    <p:sldId id="280" r:id="rId25"/>
    <p:sldId id="279" r:id="rId26"/>
    <p:sldId id="281" r:id="rId27"/>
    <p:sldId id="283" r:id="rId28"/>
    <p:sldId id="285" r:id="rId29"/>
    <p:sldId id="284" r:id="rId30"/>
    <p:sldId id="286" r:id="rId31"/>
    <p:sldId id="287" r:id="rId32"/>
    <p:sldId id="289" r:id="rId33"/>
    <p:sldId id="288" r:id="rId34"/>
    <p:sldId id="290" r:id="rId35"/>
    <p:sldId id="291" r:id="rId36"/>
    <p:sldId id="292" r:id="rId37"/>
    <p:sldId id="293" r:id="rId38"/>
    <p:sldId id="294" r:id="rId39"/>
    <p:sldId id="295" r:id="rId40"/>
    <p:sldId id="296" r:id="rId41"/>
    <p:sldId id="297" r:id="rId42"/>
    <p:sldId id="298" r:id="rId43"/>
    <p:sldId id="299" r:id="rId44"/>
    <p:sldId id="300" r:id="rId45"/>
    <p:sldId id="303"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71" d="100"/>
          <a:sy n="71" d="100"/>
        </p:scale>
        <p:origin x="6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image" Target="../media/image4.png"/></Relationships>
</file>

<file path=ppt/diagrams/_rels/data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image" Target="../media/image11.jpg"/></Relationships>
</file>

<file path=ppt/diagrams/_rels/data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image" Target="../media/image14.jpg"/></Relationships>
</file>

<file path=ppt/diagrams/_rels/drawing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image" Target="../media/image4.png"/></Relationships>
</file>

<file path=ppt/diagrams/_rels/drawing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image" Target="../media/image11.jpg"/></Relationships>
</file>

<file path=ppt/diagrams/_rels/drawing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image" Target="../media/image14.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C5FA1C-2265-425E-96B9-03BFAB6D64C6}" type="doc">
      <dgm:prSet loTypeId="urn:microsoft.com/office/officeart/2005/8/layout/hList7" loCatId="list" qsTypeId="urn:microsoft.com/office/officeart/2005/8/quickstyle/simple1" qsCatId="simple" csTypeId="urn:microsoft.com/office/officeart/2005/8/colors/accent1_2" csCatId="accent1" phldr="1"/>
      <dgm:spPr/>
    </dgm:pt>
    <dgm:pt modelId="{DF8AE1BE-B0B8-4738-953A-DC66102C80FD}">
      <dgm:prSet phldrT="[Text]"/>
      <dgm:spPr/>
      <dgm:t>
        <a:bodyPr/>
        <a:lstStyle/>
        <a:p>
          <a:r>
            <a:rPr lang="fa-IR" dirty="0" smtClean="0"/>
            <a:t>منابع</a:t>
          </a:r>
          <a:endParaRPr lang="en-US" dirty="0"/>
        </a:p>
      </dgm:t>
    </dgm:pt>
    <dgm:pt modelId="{31F9EBB9-8A5A-444C-9000-2DA300745C42}" type="parTrans" cxnId="{5FC2870C-680D-431E-9F0B-87A835029213}">
      <dgm:prSet/>
      <dgm:spPr/>
      <dgm:t>
        <a:bodyPr/>
        <a:lstStyle/>
        <a:p>
          <a:endParaRPr lang="en-US"/>
        </a:p>
      </dgm:t>
    </dgm:pt>
    <dgm:pt modelId="{7CC8F80B-5E18-4DC1-9AF0-D9DA0FD21D1C}" type="sibTrans" cxnId="{5FC2870C-680D-431E-9F0B-87A835029213}">
      <dgm:prSet/>
      <dgm:spPr/>
      <dgm:t>
        <a:bodyPr/>
        <a:lstStyle/>
        <a:p>
          <a:endParaRPr lang="en-US"/>
        </a:p>
      </dgm:t>
    </dgm:pt>
    <dgm:pt modelId="{AA08C7D0-638B-4298-8D76-85D39679A31D}">
      <dgm:prSet phldrT="[Text]"/>
      <dgm:spPr/>
      <dgm:t>
        <a:bodyPr/>
        <a:lstStyle/>
        <a:p>
          <a:r>
            <a:rPr lang="fa-IR" dirty="0" smtClean="0"/>
            <a:t>انسان</a:t>
          </a:r>
          <a:endParaRPr lang="en-US" dirty="0"/>
        </a:p>
      </dgm:t>
    </dgm:pt>
    <dgm:pt modelId="{E49A2BC8-8787-43D1-A279-7E8C97CD4835}" type="parTrans" cxnId="{C69F8335-192A-40DD-B7BF-DB431EF10078}">
      <dgm:prSet/>
      <dgm:spPr/>
      <dgm:t>
        <a:bodyPr/>
        <a:lstStyle/>
        <a:p>
          <a:endParaRPr lang="en-US"/>
        </a:p>
      </dgm:t>
    </dgm:pt>
    <dgm:pt modelId="{4C5100D5-B800-4326-B8B2-9A801CCB538D}" type="sibTrans" cxnId="{C69F8335-192A-40DD-B7BF-DB431EF10078}">
      <dgm:prSet/>
      <dgm:spPr/>
      <dgm:t>
        <a:bodyPr/>
        <a:lstStyle/>
        <a:p>
          <a:endParaRPr lang="en-US"/>
        </a:p>
      </dgm:t>
    </dgm:pt>
    <dgm:pt modelId="{6D7F8AB3-5316-47CC-BE05-6E2F2C109BC6}">
      <dgm:prSet phldrT="[Text]"/>
      <dgm:spPr/>
      <dgm:t>
        <a:bodyPr/>
        <a:lstStyle/>
        <a:p>
          <a:r>
            <a:rPr lang="fa-IR" dirty="0" smtClean="0"/>
            <a:t>سازمان ها</a:t>
          </a:r>
          <a:endParaRPr lang="en-US" dirty="0"/>
        </a:p>
      </dgm:t>
    </dgm:pt>
    <dgm:pt modelId="{8B0A19BA-A71A-4400-BE8F-28AA0A9F951E}" type="parTrans" cxnId="{0D69A098-CCA7-4D4C-B36B-BF60FFB70B60}">
      <dgm:prSet/>
      <dgm:spPr/>
      <dgm:t>
        <a:bodyPr/>
        <a:lstStyle/>
        <a:p>
          <a:endParaRPr lang="en-US"/>
        </a:p>
      </dgm:t>
    </dgm:pt>
    <dgm:pt modelId="{9A380A96-1678-4B81-8754-D97322C3CA65}" type="sibTrans" cxnId="{0D69A098-CCA7-4D4C-B36B-BF60FFB70B60}">
      <dgm:prSet/>
      <dgm:spPr/>
      <dgm:t>
        <a:bodyPr/>
        <a:lstStyle/>
        <a:p>
          <a:endParaRPr lang="en-US"/>
        </a:p>
      </dgm:t>
    </dgm:pt>
    <dgm:pt modelId="{A25EB0BC-E47E-41F2-B7D5-B08F82E08CAD}" type="pres">
      <dgm:prSet presAssocID="{56C5FA1C-2265-425E-96B9-03BFAB6D64C6}" presName="Name0" presStyleCnt="0">
        <dgm:presLayoutVars>
          <dgm:dir/>
          <dgm:resizeHandles val="exact"/>
        </dgm:presLayoutVars>
      </dgm:prSet>
      <dgm:spPr/>
    </dgm:pt>
    <dgm:pt modelId="{FEA463C9-C56A-40AA-8389-8BC72C067BD4}" type="pres">
      <dgm:prSet presAssocID="{56C5FA1C-2265-425E-96B9-03BFAB6D64C6}" presName="fgShape" presStyleLbl="fgShp" presStyleIdx="0" presStyleCnt="1"/>
      <dgm:spPr/>
    </dgm:pt>
    <dgm:pt modelId="{61F171CA-E544-432A-9EF9-DED8D65F8EFA}" type="pres">
      <dgm:prSet presAssocID="{56C5FA1C-2265-425E-96B9-03BFAB6D64C6}" presName="linComp" presStyleCnt="0"/>
      <dgm:spPr/>
    </dgm:pt>
    <dgm:pt modelId="{226D3F95-79A3-46C2-A6DF-5F1B25DDD60B}" type="pres">
      <dgm:prSet presAssocID="{DF8AE1BE-B0B8-4738-953A-DC66102C80FD}" presName="compNode" presStyleCnt="0"/>
      <dgm:spPr/>
    </dgm:pt>
    <dgm:pt modelId="{52A36316-C97A-43EA-A65B-10108214338A}" type="pres">
      <dgm:prSet presAssocID="{DF8AE1BE-B0B8-4738-953A-DC66102C80FD}" presName="bkgdShape" presStyleLbl="node1" presStyleIdx="0" presStyleCnt="3"/>
      <dgm:spPr/>
      <dgm:t>
        <a:bodyPr/>
        <a:lstStyle/>
        <a:p>
          <a:endParaRPr lang="en-US"/>
        </a:p>
      </dgm:t>
    </dgm:pt>
    <dgm:pt modelId="{62A2295B-ECF2-4A62-9E7C-5778AD87054B}" type="pres">
      <dgm:prSet presAssocID="{DF8AE1BE-B0B8-4738-953A-DC66102C80FD}" presName="nodeTx" presStyleLbl="node1" presStyleIdx="0" presStyleCnt="3">
        <dgm:presLayoutVars>
          <dgm:bulletEnabled val="1"/>
        </dgm:presLayoutVars>
      </dgm:prSet>
      <dgm:spPr/>
      <dgm:t>
        <a:bodyPr/>
        <a:lstStyle/>
        <a:p>
          <a:endParaRPr lang="en-US"/>
        </a:p>
      </dgm:t>
    </dgm:pt>
    <dgm:pt modelId="{AF2A5A07-E91C-4383-9166-4DB1B2E3964F}" type="pres">
      <dgm:prSet presAssocID="{DF8AE1BE-B0B8-4738-953A-DC66102C80FD}" presName="invisiNode" presStyleLbl="node1" presStyleIdx="0" presStyleCnt="3"/>
      <dgm:spPr/>
    </dgm:pt>
    <dgm:pt modelId="{976390C8-D80C-4828-9548-E97468ACCEE2}" type="pres">
      <dgm:prSet presAssocID="{DF8AE1BE-B0B8-4738-953A-DC66102C80FD}"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dgm:spPr>
    </dgm:pt>
    <dgm:pt modelId="{4224862C-9F9A-4BB3-8155-76BC355EDAB5}" type="pres">
      <dgm:prSet presAssocID="{7CC8F80B-5E18-4DC1-9AF0-D9DA0FD21D1C}" presName="sibTrans" presStyleLbl="sibTrans2D1" presStyleIdx="0" presStyleCnt="0"/>
      <dgm:spPr/>
      <dgm:t>
        <a:bodyPr/>
        <a:lstStyle/>
        <a:p>
          <a:endParaRPr lang="en-US"/>
        </a:p>
      </dgm:t>
    </dgm:pt>
    <dgm:pt modelId="{5668985E-D874-4150-B962-1F5D1C650444}" type="pres">
      <dgm:prSet presAssocID="{AA08C7D0-638B-4298-8D76-85D39679A31D}" presName="compNode" presStyleCnt="0"/>
      <dgm:spPr/>
    </dgm:pt>
    <dgm:pt modelId="{1FA92196-9969-429C-9F7D-391581B46D85}" type="pres">
      <dgm:prSet presAssocID="{AA08C7D0-638B-4298-8D76-85D39679A31D}" presName="bkgdShape" presStyleLbl="node1" presStyleIdx="1" presStyleCnt="3"/>
      <dgm:spPr/>
      <dgm:t>
        <a:bodyPr/>
        <a:lstStyle/>
        <a:p>
          <a:endParaRPr lang="en-US"/>
        </a:p>
      </dgm:t>
    </dgm:pt>
    <dgm:pt modelId="{D57AE3AA-06B7-4DA7-A222-7BB0EC0D7EDD}" type="pres">
      <dgm:prSet presAssocID="{AA08C7D0-638B-4298-8D76-85D39679A31D}" presName="nodeTx" presStyleLbl="node1" presStyleIdx="1" presStyleCnt="3">
        <dgm:presLayoutVars>
          <dgm:bulletEnabled val="1"/>
        </dgm:presLayoutVars>
      </dgm:prSet>
      <dgm:spPr/>
      <dgm:t>
        <a:bodyPr/>
        <a:lstStyle/>
        <a:p>
          <a:endParaRPr lang="en-US"/>
        </a:p>
      </dgm:t>
    </dgm:pt>
    <dgm:pt modelId="{15D4FD77-8BFF-40C7-910E-8DCE285DCC9A}" type="pres">
      <dgm:prSet presAssocID="{AA08C7D0-638B-4298-8D76-85D39679A31D}" presName="invisiNode" presStyleLbl="node1" presStyleIdx="1" presStyleCnt="3"/>
      <dgm:spPr/>
    </dgm:pt>
    <dgm:pt modelId="{3F8BAC1B-5EC8-4F0B-91E8-5696212E14B7}" type="pres">
      <dgm:prSet presAssocID="{AA08C7D0-638B-4298-8D76-85D39679A31D}" presName="imagNod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53000" r="-53000"/>
          </a:stretch>
        </a:blipFill>
      </dgm:spPr>
    </dgm:pt>
    <dgm:pt modelId="{354D418A-C37F-41C9-9E28-30918CCF3D60}" type="pres">
      <dgm:prSet presAssocID="{4C5100D5-B800-4326-B8B2-9A801CCB538D}" presName="sibTrans" presStyleLbl="sibTrans2D1" presStyleIdx="0" presStyleCnt="0"/>
      <dgm:spPr/>
      <dgm:t>
        <a:bodyPr/>
        <a:lstStyle/>
        <a:p>
          <a:endParaRPr lang="en-US"/>
        </a:p>
      </dgm:t>
    </dgm:pt>
    <dgm:pt modelId="{DF53BD45-ADA9-4BD8-A804-207C589FD79A}" type="pres">
      <dgm:prSet presAssocID="{6D7F8AB3-5316-47CC-BE05-6E2F2C109BC6}" presName="compNode" presStyleCnt="0"/>
      <dgm:spPr/>
    </dgm:pt>
    <dgm:pt modelId="{8EEFE0F2-5961-40A0-872E-44A8BE928514}" type="pres">
      <dgm:prSet presAssocID="{6D7F8AB3-5316-47CC-BE05-6E2F2C109BC6}" presName="bkgdShape" presStyleLbl="node1" presStyleIdx="2" presStyleCnt="3"/>
      <dgm:spPr/>
      <dgm:t>
        <a:bodyPr/>
        <a:lstStyle/>
        <a:p>
          <a:endParaRPr lang="en-US"/>
        </a:p>
      </dgm:t>
    </dgm:pt>
    <dgm:pt modelId="{E3239AAD-5B2B-4EB1-A689-C6CB8B4FAF0C}" type="pres">
      <dgm:prSet presAssocID="{6D7F8AB3-5316-47CC-BE05-6E2F2C109BC6}" presName="nodeTx" presStyleLbl="node1" presStyleIdx="2" presStyleCnt="3">
        <dgm:presLayoutVars>
          <dgm:bulletEnabled val="1"/>
        </dgm:presLayoutVars>
      </dgm:prSet>
      <dgm:spPr/>
      <dgm:t>
        <a:bodyPr/>
        <a:lstStyle/>
        <a:p>
          <a:endParaRPr lang="en-US"/>
        </a:p>
      </dgm:t>
    </dgm:pt>
    <dgm:pt modelId="{80AB2A48-36D4-4397-A689-C448907877F2}" type="pres">
      <dgm:prSet presAssocID="{6D7F8AB3-5316-47CC-BE05-6E2F2C109BC6}" presName="invisiNode" presStyleLbl="node1" presStyleIdx="2" presStyleCnt="3"/>
      <dgm:spPr/>
    </dgm:pt>
    <dgm:pt modelId="{39FFAD10-3B9E-4638-B003-D07D5B64E335}" type="pres">
      <dgm:prSet presAssocID="{6D7F8AB3-5316-47CC-BE05-6E2F2C109BC6}" presName="imagNod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39000" r="-39000"/>
          </a:stretch>
        </a:blipFill>
      </dgm:spPr>
    </dgm:pt>
  </dgm:ptLst>
  <dgm:cxnLst>
    <dgm:cxn modelId="{C69F8335-192A-40DD-B7BF-DB431EF10078}" srcId="{56C5FA1C-2265-425E-96B9-03BFAB6D64C6}" destId="{AA08C7D0-638B-4298-8D76-85D39679A31D}" srcOrd="1" destOrd="0" parTransId="{E49A2BC8-8787-43D1-A279-7E8C97CD4835}" sibTransId="{4C5100D5-B800-4326-B8B2-9A801CCB538D}"/>
    <dgm:cxn modelId="{C751BC0F-D844-48B2-9112-10611C162DFF}" type="presOf" srcId="{6D7F8AB3-5316-47CC-BE05-6E2F2C109BC6}" destId="{E3239AAD-5B2B-4EB1-A689-C6CB8B4FAF0C}" srcOrd="1" destOrd="0" presId="urn:microsoft.com/office/officeart/2005/8/layout/hList7"/>
    <dgm:cxn modelId="{824B79AF-73FF-4DDF-952A-C7EFA48B4D13}" type="presOf" srcId="{DF8AE1BE-B0B8-4738-953A-DC66102C80FD}" destId="{62A2295B-ECF2-4A62-9E7C-5778AD87054B}" srcOrd="1" destOrd="0" presId="urn:microsoft.com/office/officeart/2005/8/layout/hList7"/>
    <dgm:cxn modelId="{FEA5DA64-B8F6-46A0-B0D9-6C0D7138123D}" type="presOf" srcId="{AA08C7D0-638B-4298-8D76-85D39679A31D}" destId="{D57AE3AA-06B7-4DA7-A222-7BB0EC0D7EDD}" srcOrd="1" destOrd="0" presId="urn:microsoft.com/office/officeart/2005/8/layout/hList7"/>
    <dgm:cxn modelId="{5FC2870C-680D-431E-9F0B-87A835029213}" srcId="{56C5FA1C-2265-425E-96B9-03BFAB6D64C6}" destId="{DF8AE1BE-B0B8-4738-953A-DC66102C80FD}" srcOrd="0" destOrd="0" parTransId="{31F9EBB9-8A5A-444C-9000-2DA300745C42}" sibTransId="{7CC8F80B-5E18-4DC1-9AF0-D9DA0FD21D1C}"/>
    <dgm:cxn modelId="{8BE032F8-1D07-4D8F-83EE-3450264B0381}" type="presOf" srcId="{AA08C7D0-638B-4298-8D76-85D39679A31D}" destId="{1FA92196-9969-429C-9F7D-391581B46D85}" srcOrd="0" destOrd="0" presId="urn:microsoft.com/office/officeart/2005/8/layout/hList7"/>
    <dgm:cxn modelId="{0D69A098-CCA7-4D4C-B36B-BF60FFB70B60}" srcId="{56C5FA1C-2265-425E-96B9-03BFAB6D64C6}" destId="{6D7F8AB3-5316-47CC-BE05-6E2F2C109BC6}" srcOrd="2" destOrd="0" parTransId="{8B0A19BA-A71A-4400-BE8F-28AA0A9F951E}" sibTransId="{9A380A96-1678-4B81-8754-D97322C3CA65}"/>
    <dgm:cxn modelId="{DE40E56F-CEB0-440A-B776-0C039999192A}" type="presOf" srcId="{DF8AE1BE-B0B8-4738-953A-DC66102C80FD}" destId="{52A36316-C97A-43EA-A65B-10108214338A}" srcOrd="0" destOrd="0" presId="urn:microsoft.com/office/officeart/2005/8/layout/hList7"/>
    <dgm:cxn modelId="{A04CD461-E058-4644-9534-E20BFF874374}" type="presOf" srcId="{4C5100D5-B800-4326-B8B2-9A801CCB538D}" destId="{354D418A-C37F-41C9-9E28-30918CCF3D60}" srcOrd="0" destOrd="0" presId="urn:microsoft.com/office/officeart/2005/8/layout/hList7"/>
    <dgm:cxn modelId="{C8A7C499-9399-45AB-A5BF-64270BF5555C}" type="presOf" srcId="{6D7F8AB3-5316-47CC-BE05-6E2F2C109BC6}" destId="{8EEFE0F2-5961-40A0-872E-44A8BE928514}" srcOrd="0" destOrd="0" presId="urn:microsoft.com/office/officeart/2005/8/layout/hList7"/>
    <dgm:cxn modelId="{CA758115-09BD-4930-A4C8-0E590DB94932}" type="presOf" srcId="{7CC8F80B-5E18-4DC1-9AF0-D9DA0FD21D1C}" destId="{4224862C-9F9A-4BB3-8155-76BC355EDAB5}" srcOrd="0" destOrd="0" presId="urn:microsoft.com/office/officeart/2005/8/layout/hList7"/>
    <dgm:cxn modelId="{FD004381-76D8-44E4-B2EB-48FA4B63CEB5}" type="presOf" srcId="{56C5FA1C-2265-425E-96B9-03BFAB6D64C6}" destId="{A25EB0BC-E47E-41F2-B7D5-B08F82E08CAD}" srcOrd="0" destOrd="0" presId="urn:microsoft.com/office/officeart/2005/8/layout/hList7"/>
    <dgm:cxn modelId="{AEDA031C-86DA-48B1-8819-3A8E532BE810}" type="presParOf" srcId="{A25EB0BC-E47E-41F2-B7D5-B08F82E08CAD}" destId="{FEA463C9-C56A-40AA-8389-8BC72C067BD4}" srcOrd="0" destOrd="0" presId="urn:microsoft.com/office/officeart/2005/8/layout/hList7"/>
    <dgm:cxn modelId="{09C0D061-924E-48A3-9097-9D3C98BB569F}" type="presParOf" srcId="{A25EB0BC-E47E-41F2-B7D5-B08F82E08CAD}" destId="{61F171CA-E544-432A-9EF9-DED8D65F8EFA}" srcOrd="1" destOrd="0" presId="urn:microsoft.com/office/officeart/2005/8/layout/hList7"/>
    <dgm:cxn modelId="{FDE15095-DA48-4A72-85E0-D6FED664D17C}" type="presParOf" srcId="{61F171CA-E544-432A-9EF9-DED8D65F8EFA}" destId="{226D3F95-79A3-46C2-A6DF-5F1B25DDD60B}" srcOrd="0" destOrd="0" presId="urn:microsoft.com/office/officeart/2005/8/layout/hList7"/>
    <dgm:cxn modelId="{22EA82F5-BE8B-4AD1-AED5-EFC2290EBD9A}" type="presParOf" srcId="{226D3F95-79A3-46C2-A6DF-5F1B25DDD60B}" destId="{52A36316-C97A-43EA-A65B-10108214338A}" srcOrd="0" destOrd="0" presId="urn:microsoft.com/office/officeart/2005/8/layout/hList7"/>
    <dgm:cxn modelId="{9D046432-37EC-4114-9A73-B68D03A9AED2}" type="presParOf" srcId="{226D3F95-79A3-46C2-A6DF-5F1B25DDD60B}" destId="{62A2295B-ECF2-4A62-9E7C-5778AD87054B}" srcOrd="1" destOrd="0" presId="urn:microsoft.com/office/officeart/2005/8/layout/hList7"/>
    <dgm:cxn modelId="{9577D39F-9442-4AE4-811A-A674BE2BEFB9}" type="presParOf" srcId="{226D3F95-79A3-46C2-A6DF-5F1B25DDD60B}" destId="{AF2A5A07-E91C-4383-9166-4DB1B2E3964F}" srcOrd="2" destOrd="0" presId="urn:microsoft.com/office/officeart/2005/8/layout/hList7"/>
    <dgm:cxn modelId="{530CE76D-F119-4B7F-91CA-CD7F22C1722F}" type="presParOf" srcId="{226D3F95-79A3-46C2-A6DF-5F1B25DDD60B}" destId="{976390C8-D80C-4828-9548-E97468ACCEE2}" srcOrd="3" destOrd="0" presId="urn:microsoft.com/office/officeart/2005/8/layout/hList7"/>
    <dgm:cxn modelId="{F76733D1-5BA7-462E-8092-6D6D010EEA64}" type="presParOf" srcId="{61F171CA-E544-432A-9EF9-DED8D65F8EFA}" destId="{4224862C-9F9A-4BB3-8155-76BC355EDAB5}" srcOrd="1" destOrd="0" presId="urn:microsoft.com/office/officeart/2005/8/layout/hList7"/>
    <dgm:cxn modelId="{7E129D07-B348-4314-80DA-4A13FDD9A3ED}" type="presParOf" srcId="{61F171CA-E544-432A-9EF9-DED8D65F8EFA}" destId="{5668985E-D874-4150-B962-1F5D1C650444}" srcOrd="2" destOrd="0" presId="urn:microsoft.com/office/officeart/2005/8/layout/hList7"/>
    <dgm:cxn modelId="{89EB87EF-D440-4494-83CF-24BA9D641F9B}" type="presParOf" srcId="{5668985E-D874-4150-B962-1F5D1C650444}" destId="{1FA92196-9969-429C-9F7D-391581B46D85}" srcOrd="0" destOrd="0" presId="urn:microsoft.com/office/officeart/2005/8/layout/hList7"/>
    <dgm:cxn modelId="{3D96968E-B036-467B-A6B6-3554D6DA328F}" type="presParOf" srcId="{5668985E-D874-4150-B962-1F5D1C650444}" destId="{D57AE3AA-06B7-4DA7-A222-7BB0EC0D7EDD}" srcOrd="1" destOrd="0" presId="urn:microsoft.com/office/officeart/2005/8/layout/hList7"/>
    <dgm:cxn modelId="{6D6C4A2B-E185-488D-AD1B-81C8D44EBB0B}" type="presParOf" srcId="{5668985E-D874-4150-B962-1F5D1C650444}" destId="{15D4FD77-8BFF-40C7-910E-8DCE285DCC9A}" srcOrd="2" destOrd="0" presId="urn:microsoft.com/office/officeart/2005/8/layout/hList7"/>
    <dgm:cxn modelId="{CA345849-1EE3-4671-BD3B-12181CD86B6C}" type="presParOf" srcId="{5668985E-D874-4150-B962-1F5D1C650444}" destId="{3F8BAC1B-5EC8-4F0B-91E8-5696212E14B7}" srcOrd="3" destOrd="0" presId="urn:microsoft.com/office/officeart/2005/8/layout/hList7"/>
    <dgm:cxn modelId="{C21196FE-EFB6-4199-8A36-A975FB1534C8}" type="presParOf" srcId="{61F171CA-E544-432A-9EF9-DED8D65F8EFA}" destId="{354D418A-C37F-41C9-9E28-30918CCF3D60}" srcOrd="3" destOrd="0" presId="urn:microsoft.com/office/officeart/2005/8/layout/hList7"/>
    <dgm:cxn modelId="{D49D375A-3BA7-4996-B590-94258F0CEAA1}" type="presParOf" srcId="{61F171CA-E544-432A-9EF9-DED8D65F8EFA}" destId="{DF53BD45-ADA9-4BD8-A804-207C589FD79A}" srcOrd="4" destOrd="0" presId="urn:microsoft.com/office/officeart/2005/8/layout/hList7"/>
    <dgm:cxn modelId="{C034873C-7DD1-4426-95A9-F17FB4474C30}" type="presParOf" srcId="{DF53BD45-ADA9-4BD8-A804-207C589FD79A}" destId="{8EEFE0F2-5961-40A0-872E-44A8BE928514}" srcOrd="0" destOrd="0" presId="urn:microsoft.com/office/officeart/2005/8/layout/hList7"/>
    <dgm:cxn modelId="{599E262A-1EDB-448B-8ED7-4BC5707D1F5F}" type="presParOf" srcId="{DF53BD45-ADA9-4BD8-A804-207C589FD79A}" destId="{E3239AAD-5B2B-4EB1-A689-C6CB8B4FAF0C}" srcOrd="1" destOrd="0" presId="urn:microsoft.com/office/officeart/2005/8/layout/hList7"/>
    <dgm:cxn modelId="{49F25290-2505-43D9-B7E6-4B59341247F3}" type="presParOf" srcId="{DF53BD45-ADA9-4BD8-A804-207C589FD79A}" destId="{80AB2A48-36D4-4397-A689-C448907877F2}" srcOrd="2" destOrd="0" presId="urn:microsoft.com/office/officeart/2005/8/layout/hList7"/>
    <dgm:cxn modelId="{53DF6999-EB95-4103-BEC1-FEC8ECD74BFC}" type="presParOf" srcId="{DF53BD45-ADA9-4BD8-A804-207C589FD79A}" destId="{39FFAD10-3B9E-4638-B003-D07D5B64E335}"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B51365A-C051-4DCC-BA21-3EB78442C367}"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05887096-31F7-414C-A6C4-AF9628DE2560}">
      <dgm:prSet phldrT="[Text]"/>
      <dgm:spPr/>
      <dgm:t>
        <a:bodyPr/>
        <a:lstStyle/>
        <a:p>
          <a:r>
            <a:rPr lang="fa-IR" dirty="0" smtClean="0"/>
            <a:t>مشاورین املاک</a:t>
          </a:r>
          <a:endParaRPr lang="en-US" dirty="0"/>
        </a:p>
      </dgm:t>
    </dgm:pt>
    <dgm:pt modelId="{F309E402-747D-406B-A2D3-BC8627CFB628}" type="parTrans" cxnId="{E92D6EF3-5A5A-4311-9D0C-07EE7576707E}">
      <dgm:prSet/>
      <dgm:spPr/>
      <dgm:t>
        <a:bodyPr/>
        <a:lstStyle/>
        <a:p>
          <a:endParaRPr lang="en-US"/>
        </a:p>
      </dgm:t>
    </dgm:pt>
    <dgm:pt modelId="{202C75D0-D042-4876-824B-203DA8784C10}" type="sibTrans" cxnId="{E92D6EF3-5A5A-4311-9D0C-07EE7576707E}">
      <dgm:prSet/>
      <dgm:spPr/>
      <dgm:t>
        <a:bodyPr/>
        <a:lstStyle/>
        <a:p>
          <a:endParaRPr lang="en-US"/>
        </a:p>
      </dgm:t>
    </dgm:pt>
    <dgm:pt modelId="{28960709-BF14-45EB-A2B6-D83FFD58AEE1}">
      <dgm:prSet phldrT="[Text]"/>
      <dgm:spPr/>
      <dgm:t>
        <a:bodyPr/>
        <a:lstStyle/>
        <a:p>
          <a:r>
            <a:rPr lang="fa-IR" dirty="0" smtClean="0"/>
            <a:t>مدرس‌های مشاور</a:t>
          </a:r>
          <a:endParaRPr lang="en-US" dirty="0"/>
        </a:p>
      </dgm:t>
    </dgm:pt>
    <dgm:pt modelId="{1F9DA8B4-089E-459F-806E-F519CA356187}" type="parTrans" cxnId="{B3B75B76-90C2-4892-AB11-2B1A0F15998C}">
      <dgm:prSet/>
      <dgm:spPr/>
      <dgm:t>
        <a:bodyPr/>
        <a:lstStyle/>
        <a:p>
          <a:endParaRPr lang="en-US"/>
        </a:p>
      </dgm:t>
    </dgm:pt>
    <dgm:pt modelId="{E7B5AC76-C45A-4381-8161-D8D4BA2EAE99}" type="sibTrans" cxnId="{B3B75B76-90C2-4892-AB11-2B1A0F15998C}">
      <dgm:prSet/>
      <dgm:spPr/>
      <dgm:t>
        <a:bodyPr/>
        <a:lstStyle/>
        <a:p>
          <a:endParaRPr lang="en-US"/>
        </a:p>
      </dgm:t>
    </dgm:pt>
    <dgm:pt modelId="{1DFB5951-096B-403F-A5AF-A93BDF26CDCE}">
      <dgm:prSet phldrT="[Text]"/>
      <dgm:spPr/>
      <dgm:t>
        <a:bodyPr/>
        <a:lstStyle/>
        <a:p>
          <a:r>
            <a:rPr lang="fa-IR" dirty="0" smtClean="0"/>
            <a:t>خریدار مستقیم</a:t>
          </a:r>
          <a:endParaRPr lang="en-US" dirty="0"/>
        </a:p>
      </dgm:t>
    </dgm:pt>
    <dgm:pt modelId="{F35C5EC1-73FA-4422-AA5E-570E79D0C6D4}" type="parTrans" cxnId="{77D36ECA-0CEC-4E8E-9971-2ACA3D75DAEB}">
      <dgm:prSet/>
      <dgm:spPr/>
      <dgm:t>
        <a:bodyPr/>
        <a:lstStyle/>
        <a:p>
          <a:endParaRPr lang="en-US"/>
        </a:p>
      </dgm:t>
    </dgm:pt>
    <dgm:pt modelId="{3ABA316D-FC00-4423-8C92-A32751FF1559}" type="sibTrans" cxnId="{77D36ECA-0CEC-4E8E-9971-2ACA3D75DAEB}">
      <dgm:prSet/>
      <dgm:spPr/>
      <dgm:t>
        <a:bodyPr/>
        <a:lstStyle/>
        <a:p>
          <a:endParaRPr lang="en-US"/>
        </a:p>
      </dgm:t>
    </dgm:pt>
    <dgm:pt modelId="{0A5155D2-0B66-4E46-B80E-1F2A92F157C5}">
      <dgm:prSet phldrT="[Text]"/>
      <dgm:spPr/>
      <dgm:t>
        <a:bodyPr/>
        <a:lstStyle/>
        <a:p>
          <a:r>
            <a:rPr lang="fa-IR" dirty="0" smtClean="0"/>
            <a:t>سازندگان</a:t>
          </a:r>
          <a:endParaRPr lang="en-US" dirty="0"/>
        </a:p>
      </dgm:t>
    </dgm:pt>
    <dgm:pt modelId="{930CEBB0-7556-45F8-9D8C-697CF17698B2}" type="parTrans" cxnId="{84C0FC8C-C36F-4EED-A99C-AE5897276B19}">
      <dgm:prSet/>
      <dgm:spPr/>
      <dgm:t>
        <a:bodyPr/>
        <a:lstStyle/>
        <a:p>
          <a:endParaRPr lang="en-US"/>
        </a:p>
      </dgm:t>
    </dgm:pt>
    <dgm:pt modelId="{FA3739D9-5E8D-4D09-8877-281ED663899E}" type="sibTrans" cxnId="{84C0FC8C-C36F-4EED-A99C-AE5897276B19}">
      <dgm:prSet/>
      <dgm:spPr/>
      <dgm:t>
        <a:bodyPr/>
        <a:lstStyle/>
        <a:p>
          <a:endParaRPr lang="en-US"/>
        </a:p>
      </dgm:t>
    </dgm:pt>
    <dgm:pt modelId="{37D8CFBB-8EEB-4936-AC63-AA6D2534A07D}">
      <dgm:prSet phldrT="[Text]"/>
      <dgm:spPr/>
      <dgm:t>
        <a:bodyPr/>
        <a:lstStyle/>
        <a:p>
          <a:r>
            <a:rPr lang="fa-IR" dirty="0" smtClean="0"/>
            <a:t>فروشندگان مستقیم</a:t>
          </a:r>
          <a:endParaRPr lang="en-US" dirty="0"/>
        </a:p>
      </dgm:t>
    </dgm:pt>
    <dgm:pt modelId="{18269225-7211-4859-9257-06345268130A}" type="parTrans" cxnId="{CE686072-9EBF-47D9-9E9C-5828136420F6}">
      <dgm:prSet/>
      <dgm:spPr/>
      <dgm:t>
        <a:bodyPr/>
        <a:lstStyle/>
        <a:p>
          <a:endParaRPr lang="en-US"/>
        </a:p>
      </dgm:t>
    </dgm:pt>
    <dgm:pt modelId="{5C05CDB1-A63B-4FB0-9DCE-E5255042E225}" type="sibTrans" cxnId="{CE686072-9EBF-47D9-9E9C-5828136420F6}">
      <dgm:prSet/>
      <dgm:spPr/>
      <dgm:t>
        <a:bodyPr/>
        <a:lstStyle/>
        <a:p>
          <a:endParaRPr lang="en-US"/>
        </a:p>
      </dgm:t>
    </dgm:pt>
    <dgm:pt modelId="{3B0B3A80-15DC-4474-8BFB-A89D41AB6C4D}">
      <dgm:prSet phldrT="[Text]"/>
      <dgm:spPr/>
      <dgm:t>
        <a:bodyPr/>
        <a:lstStyle/>
        <a:p>
          <a:r>
            <a:rPr lang="fa-IR" dirty="0" smtClean="0"/>
            <a:t>حمل و نقل و اثاث کشی</a:t>
          </a:r>
          <a:endParaRPr lang="en-US" dirty="0"/>
        </a:p>
      </dgm:t>
    </dgm:pt>
    <dgm:pt modelId="{37D37E54-53CF-49FA-BF9A-317B007C757E}" type="parTrans" cxnId="{EABA5783-1904-45DA-9EFA-0BD3944BB2E7}">
      <dgm:prSet/>
      <dgm:spPr/>
      <dgm:t>
        <a:bodyPr/>
        <a:lstStyle/>
        <a:p>
          <a:endParaRPr lang="en-US"/>
        </a:p>
      </dgm:t>
    </dgm:pt>
    <dgm:pt modelId="{9498602A-1915-4D59-943F-B97EC7807705}" type="sibTrans" cxnId="{EABA5783-1904-45DA-9EFA-0BD3944BB2E7}">
      <dgm:prSet/>
      <dgm:spPr/>
      <dgm:t>
        <a:bodyPr/>
        <a:lstStyle/>
        <a:p>
          <a:endParaRPr lang="en-US"/>
        </a:p>
      </dgm:t>
    </dgm:pt>
    <dgm:pt modelId="{553D28B0-3BD2-46AC-8BB8-C4AB0DA7FB3E}">
      <dgm:prSet phldrT="[Text]"/>
      <dgm:spPr/>
      <dgm:t>
        <a:bodyPr/>
        <a:lstStyle/>
        <a:p>
          <a:r>
            <a:rPr lang="fa-IR" dirty="0" smtClean="0"/>
            <a:t>مصالح فروشان</a:t>
          </a:r>
          <a:endParaRPr lang="en-US" dirty="0"/>
        </a:p>
      </dgm:t>
    </dgm:pt>
    <dgm:pt modelId="{B2C01F6A-7CF3-4E59-81B9-D3B2DDDCD1B5}" type="parTrans" cxnId="{01AF1B95-CC39-4C8F-A04B-CE8611B24DED}">
      <dgm:prSet/>
      <dgm:spPr/>
      <dgm:t>
        <a:bodyPr/>
        <a:lstStyle/>
        <a:p>
          <a:endParaRPr lang="en-US"/>
        </a:p>
      </dgm:t>
    </dgm:pt>
    <dgm:pt modelId="{4FF659DA-4E96-4062-AC38-7FCF96F57F99}" type="sibTrans" cxnId="{01AF1B95-CC39-4C8F-A04B-CE8611B24DED}">
      <dgm:prSet/>
      <dgm:spPr/>
      <dgm:t>
        <a:bodyPr/>
        <a:lstStyle/>
        <a:p>
          <a:endParaRPr lang="en-US"/>
        </a:p>
      </dgm:t>
    </dgm:pt>
    <dgm:pt modelId="{8CE124D0-E54F-4709-AD59-78F0220CF24E}">
      <dgm:prSet phldrT="[Text]"/>
      <dgm:spPr/>
      <dgm:t>
        <a:bodyPr/>
        <a:lstStyle/>
        <a:p>
          <a:r>
            <a:rPr lang="fa-IR" dirty="0" smtClean="0"/>
            <a:t>خدمات تخصصی ساختمان سازی</a:t>
          </a:r>
          <a:endParaRPr lang="en-US" dirty="0"/>
        </a:p>
      </dgm:t>
    </dgm:pt>
    <dgm:pt modelId="{A636046C-1C2B-41FC-B3F4-69E08DCE1BE5}" type="parTrans" cxnId="{F55D06A0-40D4-4A34-A718-96CBC8355301}">
      <dgm:prSet/>
      <dgm:spPr/>
      <dgm:t>
        <a:bodyPr/>
        <a:lstStyle/>
        <a:p>
          <a:endParaRPr lang="en-US"/>
        </a:p>
      </dgm:t>
    </dgm:pt>
    <dgm:pt modelId="{C6DD8ED8-5CEE-43B8-9C7E-2C2F3A94C1ED}" type="sibTrans" cxnId="{F55D06A0-40D4-4A34-A718-96CBC8355301}">
      <dgm:prSet/>
      <dgm:spPr/>
      <dgm:t>
        <a:bodyPr/>
        <a:lstStyle/>
        <a:p>
          <a:endParaRPr lang="en-US"/>
        </a:p>
      </dgm:t>
    </dgm:pt>
    <dgm:pt modelId="{4AC97682-6980-42F9-93A0-E7ACEC57C0DD}">
      <dgm:prSet phldrT="[Text]"/>
      <dgm:spPr/>
      <dgm:t>
        <a:bodyPr/>
        <a:lstStyle/>
        <a:p>
          <a:r>
            <a:rPr lang="fa-IR" dirty="0" smtClean="0"/>
            <a:t>تزئینات داخلی و مبلمان</a:t>
          </a:r>
        </a:p>
      </dgm:t>
    </dgm:pt>
    <dgm:pt modelId="{A5B20023-35EA-41B9-9AFF-2993265AD0DE}" type="parTrans" cxnId="{97A5C30C-9D50-49CD-9CE3-700E9B18F759}">
      <dgm:prSet/>
      <dgm:spPr/>
      <dgm:t>
        <a:bodyPr/>
        <a:lstStyle/>
        <a:p>
          <a:endParaRPr lang="en-US"/>
        </a:p>
      </dgm:t>
    </dgm:pt>
    <dgm:pt modelId="{9515460B-8187-4885-BF7D-C8B73C771748}" type="sibTrans" cxnId="{97A5C30C-9D50-49CD-9CE3-700E9B18F759}">
      <dgm:prSet/>
      <dgm:spPr/>
      <dgm:t>
        <a:bodyPr/>
        <a:lstStyle/>
        <a:p>
          <a:endParaRPr lang="en-US"/>
        </a:p>
      </dgm:t>
    </dgm:pt>
    <dgm:pt modelId="{FB95DE60-7614-4ED7-921F-B4AFD4ABB6B7}">
      <dgm:prSet phldrT="[Text]"/>
      <dgm:spPr/>
      <dgm:t>
        <a:bodyPr/>
        <a:lstStyle/>
        <a:p>
          <a:r>
            <a:rPr lang="fa-IR" dirty="0" smtClean="0"/>
            <a:t>تعمیرات ساختمان</a:t>
          </a:r>
        </a:p>
      </dgm:t>
    </dgm:pt>
    <dgm:pt modelId="{7E27A091-AF16-461B-ABC1-382647904D7C}" type="parTrans" cxnId="{BA96A158-EACD-4AC6-A8B3-07FFDC3D1DF4}">
      <dgm:prSet/>
      <dgm:spPr/>
      <dgm:t>
        <a:bodyPr/>
        <a:lstStyle/>
        <a:p>
          <a:endParaRPr lang="en-US"/>
        </a:p>
      </dgm:t>
    </dgm:pt>
    <dgm:pt modelId="{1AEB5FD2-4EFE-43FA-A292-4CFF19008DD7}" type="sibTrans" cxnId="{BA96A158-EACD-4AC6-A8B3-07FFDC3D1DF4}">
      <dgm:prSet/>
      <dgm:spPr/>
      <dgm:t>
        <a:bodyPr/>
        <a:lstStyle/>
        <a:p>
          <a:endParaRPr lang="en-US"/>
        </a:p>
      </dgm:t>
    </dgm:pt>
    <dgm:pt modelId="{CD4085E4-2125-40D7-B6C2-8C34D594A4B2}" type="pres">
      <dgm:prSet presAssocID="{0B51365A-C051-4DCC-BA21-3EB78442C367}" presName="CompostProcess" presStyleCnt="0">
        <dgm:presLayoutVars>
          <dgm:dir/>
          <dgm:resizeHandles val="exact"/>
        </dgm:presLayoutVars>
      </dgm:prSet>
      <dgm:spPr/>
      <dgm:t>
        <a:bodyPr/>
        <a:lstStyle/>
        <a:p>
          <a:endParaRPr lang="en-US"/>
        </a:p>
      </dgm:t>
    </dgm:pt>
    <dgm:pt modelId="{6FA84E8B-68C7-4C5B-A076-E900DC3D4AB1}" type="pres">
      <dgm:prSet presAssocID="{0B51365A-C051-4DCC-BA21-3EB78442C367}" presName="arrow" presStyleLbl="bgShp" presStyleIdx="0" presStyleCnt="1"/>
      <dgm:spPr/>
    </dgm:pt>
    <dgm:pt modelId="{619F5C27-4CE8-4025-A3CE-08F29E71D9F6}" type="pres">
      <dgm:prSet presAssocID="{0B51365A-C051-4DCC-BA21-3EB78442C367}" presName="linearProcess" presStyleCnt="0"/>
      <dgm:spPr/>
    </dgm:pt>
    <dgm:pt modelId="{5B77F4D8-C8D4-4036-B630-0A7297C54936}" type="pres">
      <dgm:prSet presAssocID="{05887096-31F7-414C-A6C4-AF9628DE2560}" presName="textNode" presStyleLbl="node1" presStyleIdx="0" presStyleCnt="10">
        <dgm:presLayoutVars>
          <dgm:bulletEnabled val="1"/>
        </dgm:presLayoutVars>
      </dgm:prSet>
      <dgm:spPr/>
      <dgm:t>
        <a:bodyPr/>
        <a:lstStyle/>
        <a:p>
          <a:endParaRPr lang="en-US"/>
        </a:p>
      </dgm:t>
    </dgm:pt>
    <dgm:pt modelId="{1259BCBB-3989-4724-8AAD-B516D302A419}" type="pres">
      <dgm:prSet presAssocID="{202C75D0-D042-4876-824B-203DA8784C10}" presName="sibTrans" presStyleCnt="0"/>
      <dgm:spPr/>
    </dgm:pt>
    <dgm:pt modelId="{D1ED0032-BCA0-4705-9D1F-F4B9FC795CF0}" type="pres">
      <dgm:prSet presAssocID="{28960709-BF14-45EB-A2B6-D83FFD58AEE1}" presName="textNode" presStyleLbl="node1" presStyleIdx="1" presStyleCnt="10">
        <dgm:presLayoutVars>
          <dgm:bulletEnabled val="1"/>
        </dgm:presLayoutVars>
      </dgm:prSet>
      <dgm:spPr/>
      <dgm:t>
        <a:bodyPr/>
        <a:lstStyle/>
        <a:p>
          <a:endParaRPr lang="en-US"/>
        </a:p>
      </dgm:t>
    </dgm:pt>
    <dgm:pt modelId="{2200A645-F096-434D-8477-A85918E4B6DA}" type="pres">
      <dgm:prSet presAssocID="{E7B5AC76-C45A-4381-8161-D8D4BA2EAE99}" presName="sibTrans" presStyleCnt="0"/>
      <dgm:spPr/>
    </dgm:pt>
    <dgm:pt modelId="{42B67687-4F62-4F77-AF8B-FAAFEFD805BF}" type="pres">
      <dgm:prSet presAssocID="{1DFB5951-096B-403F-A5AF-A93BDF26CDCE}" presName="textNode" presStyleLbl="node1" presStyleIdx="2" presStyleCnt="10">
        <dgm:presLayoutVars>
          <dgm:bulletEnabled val="1"/>
        </dgm:presLayoutVars>
      </dgm:prSet>
      <dgm:spPr/>
      <dgm:t>
        <a:bodyPr/>
        <a:lstStyle/>
        <a:p>
          <a:endParaRPr lang="en-US"/>
        </a:p>
      </dgm:t>
    </dgm:pt>
    <dgm:pt modelId="{0483C3E0-8B57-4417-B918-84308249FF43}" type="pres">
      <dgm:prSet presAssocID="{3ABA316D-FC00-4423-8C92-A32751FF1559}" presName="sibTrans" presStyleCnt="0"/>
      <dgm:spPr/>
    </dgm:pt>
    <dgm:pt modelId="{98E9A646-FF00-4184-BAA1-434DF6279B2F}" type="pres">
      <dgm:prSet presAssocID="{0A5155D2-0B66-4E46-B80E-1F2A92F157C5}" presName="textNode" presStyleLbl="node1" presStyleIdx="3" presStyleCnt="10">
        <dgm:presLayoutVars>
          <dgm:bulletEnabled val="1"/>
        </dgm:presLayoutVars>
      </dgm:prSet>
      <dgm:spPr/>
      <dgm:t>
        <a:bodyPr/>
        <a:lstStyle/>
        <a:p>
          <a:endParaRPr lang="en-US"/>
        </a:p>
      </dgm:t>
    </dgm:pt>
    <dgm:pt modelId="{2793ABED-4A7C-4ED6-9792-512950055C34}" type="pres">
      <dgm:prSet presAssocID="{FA3739D9-5E8D-4D09-8877-281ED663899E}" presName="sibTrans" presStyleCnt="0"/>
      <dgm:spPr/>
    </dgm:pt>
    <dgm:pt modelId="{242EFFB2-DA13-4A95-AE67-49601AB7D199}" type="pres">
      <dgm:prSet presAssocID="{37D8CFBB-8EEB-4936-AC63-AA6D2534A07D}" presName="textNode" presStyleLbl="node1" presStyleIdx="4" presStyleCnt="10">
        <dgm:presLayoutVars>
          <dgm:bulletEnabled val="1"/>
        </dgm:presLayoutVars>
      </dgm:prSet>
      <dgm:spPr/>
      <dgm:t>
        <a:bodyPr/>
        <a:lstStyle/>
        <a:p>
          <a:endParaRPr lang="en-US"/>
        </a:p>
      </dgm:t>
    </dgm:pt>
    <dgm:pt modelId="{7D748E2E-D731-406A-96FE-7D7CC230CF3E}" type="pres">
      <dgm:prSet presAssocID="{5C05CDB1-A63B-4FB0-9DCE-E5255042E225}" presName="sibTrans" presStyleCnt="0"/>
      <dgm:spPr/>
    </dgm:pt>
    <dgm:pt modelId="{8046831E-4CEC-4E53-995B-B87789CC55F0}" type="pres">
      <dgm:prSet presAssocID="{3B0B3A80-15DC-4474-8BFB-A89D41AB6C4D}" presName="textNode" presStyleLbl="node1" presStyleIdx="5" presStyleCnt="10">
        <dgm:presLayoutVars>
          <dgm:bulletEnabled val="1"/>
        </dgm:presLayoutVars>
      </dgm:prSet>
      <dgm:spPr/>
      <dgm:t>
        <a:bodyPr/>
        <a:lstStyle/>
        <a:p>
          <a:endParaRPr lang="en-US"/>
        </a:p>
      </dgm:t>
    </dgm:pt>
    <dgm:pt modelId="{79470F68-9839-4669-990F-9F0DE8E0C304}" type="pres">
      <dgm:prSet presAssocID="{9498602A-1915-4D59-943F-B97EC7807705}" presName="sibTrans" presStyleCnt="0"/>
      <dgm:spPr/>
    </dgm:pt>
    <dgm:pt modelId="{A6435557-A38C-4E76-BEFF-923157DD7AEA}" type="pres">
      <dgm:prSet presAssocID="{553D28B0-3BD2-46AC-8BB8-C4AB0DA7FB3E}" presName="textNode" presStyleLbl="node1" presStyleIdx="6" presStyleCnt="10">
        <dgm:presLayoutVars>
          <dgm:bulletEnabled val="1"/>
        </dgm:presLayoutVars>
      </dgm:prSet>
      <dgm:spPr/>
      <dgm:t>
        <a:bodyPr/>
        <a:lstStyle/>
        <a:p>
          <a:endParaRPr lang="en-US"/>
        </a:p>
      </dgm:t>
    </dgm:pt>
    <dgm:pt modelId="{26FCA881-6FB2-4188-88E0-70CB2424F17E}" type="pres">
      <dgm:prSet presAssocID="{4FF659DA-4E96-4062-AC38-7FCF96F57F99}" presName="sibTrans" presStyleCnt="0"/>
      <dgm:spPr/>
    </dgm:pt>
    <dgm:pt modelId="{83E67775-236F-4D0F-81BB-C13E95996E92}" type="pres">
      <dgm:prSet presAssocID="{8CE124D0-E54F-4709-AD59-78F0220CF24E}" presName="textNode" presStyleLbl="node1" presStyleIdx="7" presStyleCnt="10">
        <dgm:presLayoutVars>
          <dgm:bulletEnabled val="1"/>
        </dgm:presLayoutVars>
      </dgm:prSet>
      <dgm:spPr/>
      <dgm:t>
        <a:bodyPr/>
        <a:lstStyle/>
        <a:p>
          <a:endParaRPr lang="en-US"/>
        </a:p>
      </dgm:t>
    </dgm:pt>
    <dgm:pt modelId="{F195909C-B503-47CA-9F10-75C58DC75C74}" type="pres">
      <dgm:prSet presAssocID="{C6DD8ED8-5CEE-43B8-9C7E-2C2F3A94C1ED}" presName="sibTrans" presStyleCnt="0"/>
      <dgm:spPr/>
    </dgm:pt>
    <dgm:pt modelId="{B3067735-75AE-4453-8464-0EF758936D86}" type="pres">
      <dgm:prSet presAssocID="{4AC97682-6980-42F9-93A0-E7ACEC57C0DD}" presName="textNode" presStyleLbl="node1" presStyleIdx="8" presStyleCnt="10">
        <dgm:presLayoutVars>
          <dgm:bulletEnabled val="1"/>
        </dgm:presLayoutVars>
      </dgm:prSet>
      <dgm:spPr/>
      <dgm:t>
        <a:bodyPr/>
        <a:lstStyle/>
        <a:p>
          <a:endParaRPr lang="en-US"/>
        </a:p>
      </dgm:t>
    </dgm:pt>
    <dgm:pt modelId="{87C73FD1-862D-4FC7-B111-36A23F42968B}" type="pres">
      <dgm:prSet presAssocID="{9515460B-8187-4885-BF7D-C8B73C771748}" presName="sibTrans" presStyleCnt="0"/>
      <dgm:spPr/>
    </dgm:pt>
    <dgm:pt modelId="{2B7B12B0-D1A1-4F8E-BF00-783DD477D79C}" type="pres">
      <dgm:prSet presAssocID="{FB95DE60-7614-4ED7-921F-B4AFD4ABB6B7}" presName="textNode" presStyleLbl="node1" presStyleIdx="9" presStyleCnt="10">
        <dgm:presLayoutVars>
          <dgm:bulletEnabled val="1"/>
        </dgm:presLayoutVars>
      </dgm:prSet>
      <dgm:spPr/>
      <dgm:t>
        <a:bodyPr/>
        <a:lstStyle/>
        <a:p>
          <a:endParaRPr lang="en-US"/>
        </a:p>
      </dgm:t>
    </dgm:pt>
  </dgm:ptLst>
  <dgm:cxnLst>
    <dgm:cxn modelId="{422D5688-AD09-4184-B840-92907B747BDB}" type="presOf" srcId="{1DFB5951-096B-403F-A5AF-A93BDF26CDCE}" destId="{42B67687-4F62-4F77-AF8B-FAAFEFD805BF}" srcOrd="0" destOrd="0" presId="urn:microsoft.com/office/officeart/2005/8/layout/hProcess9"/>
    <dgm:cxn modelId="{77D36ECA-0CEC-4E8E-9971-2ACA3D75DAEB}" srcId="{0B51365A-C051-4DCC-BA21-3EB78442C367}" destId="{1DFB5951-096B-403F-A5AF-A93BDF26CDCE}" srcOrd="2" destOrd="0" parTransId="{F35C5EC1-73FA-4422-AA5E-570E79D0C6D4}" sibTransId="{3ABA316D-FC00-4423-8C92-A32751FF1559}"/>
    <dgm:cxn modelId="{81206AAD-AF1F-43F4-9CDA-0F08193376DD}" type="presOf" srcId="{3B0B3A80-15DC-4474-8BFB-A89D41AB6C4D}" destId="{8046831E-4CEC-4E53-995B-B87789CC55F0}" srcOrd="0" destOrd="0" presId="urn:microsoft.com/office/officeart/2005/8/layout/hProcess9"/>
    <dgm:cxn modelId="{FB1850E8-D382-4210-A092-0CDD0147D2D6}" type="presOf" srcId="{4AC97682-6980-42F9-93A0-E7ACEC57C0DD}" destId="{B3067735-75AE-4453-8464-0EF758936D86}" srcOrd="0" destOrd="0" presId="urn:microsoft.com/office/officeart/2005/8/layout/hProcess9"/>
    <dgm:cxn modelId="{B3B75B76-90C2-4892-AB11-2B1A0F15998C}" srcId="{0B51365A-C051-4DCC-BA21-3EB78442C367}" destId="{28960709-BF14-45EB-A2B6-D83FFD58AEE1}" srcOrd="1" destOrd="0" parTransId="{1F9DA8B4-089E-459F-806E-F519CA356187}" sibTransId="{E7B5AC76-C45A-4381-8161-D8D4BA2EAE99}"/>
    <dgm:cxn modelId="{01AF1B95-CC39-4C8F-A04B-CE8611B24DED}" srcId="{0B51365A-C051-4DCC-BA21-3EB78442C367}" destId="{553D28B0-3BD2-46AC-8BB8-C4AB0DA7FB3E}" srcOrd="6" destOrd="0" parTransId="{B2C01F6A-7CF3-4E59-81B9-D3B2DDDCD1B5}" sibTransId="{4FF659DA-4E96-4062-AC38-7FCF96F57F99}"/>
    <dgm:cxn modelId="{6799716E-9E80-47A3-9EE0-9F2B086022A5}" type="presOf" srcId="{8CE124D0-E54F-4709-AD59-78F0220CF24E}" destId="{83E67775-236F-4D0F-81BB-C13E95996E92}" srcOrd="0" destOrd="0" presId="urn:microsoft.com/office/officeart/2005/8/layout/hProcess9"/>
    <dgm:cxn modelId="{E92D6EF3-5A5A-4311-9D0C-07EE7576707E}" srcId="{0B51365A-C051-4DCC-BA21-3EB78442C367}" destId="{05887096-31F7-414C-A6C4-AF9628DE2560}" srcOrd="0" destOrd="0" parTransId="{F309E402-747D-406B-A2D3-BC8627CFB628}" sibTransId="{202C75D0-D042-4876-824B-203DA8784C10}"/>
    <dgm:cxn modelId="{677D5F66-DF93-4367-AFD9-2C42A37ECF34}" type="presOf" srcId="{37D8CFBB-8EEB-4936-AC63-AA6D2534A07D}" destId="{242EFFB2-DA13-4A95-AE67-49601AB7D199}" srcOrd="0" destOrd="0" presId="urn:microsoft.com/office/officeart/2005/8/layout/hProcess9"/>
    <dgm:cxn modelId="{AF1A123E-0E17-4530-9261-465A504C2D98}" type="presOf" srcId="{0A5155D2-0B66-4E46-B80E-1F2A92F157C5}" destId="{98E9A646-FF00-4184-BAA1-434DF6279B2F}" srcOrd="0" destOrd="0" presId="urn:microsoft.com/office/officeart/2005/8/layout/hProcess9"/>
    <dgm:cxn modelId="{97A5C30C-9D50-49CD-9CE3-700E9B18F759}" srcId="{0B51365A-C051-4DCC-BA21-3EB78442C367}" destId="{4AC97682-6980-42F9-93A0-E7ACEC57C0DD}" srcOrd="8" destOrd="0" parTransId="{A5B20023-35EA-41B9-9AFF-2993265AD0DE}" sibTransId="{9515460B-8187-4885-BF7D-C8B73C771748}"/>
    <dgm:cxn modelId="{F55D06A0-40D4-4A34-A718-96CBC8355301}" srcId="{0B51365A-C051-4DCC-BA21-3EB78442C367}" destId="{8CE124D0-E54F-4709-AD59-78F0220CF24E}" srcOrd="7" destOrd="0" parTransId="{A636046C-1C2B-41FC-B3F4-69E08DCE1BE5}" sibTransId="{C6DD8ED8-5CEE-43B8-9C7E-2C2F3A94C1ED}"/>
    <dgm:cxn modelId="{CE686072-9EBF-47D9-9E9C-5828136420F6}" srcId="{0B51365A-C051-4DCC-BA21-3EB78442C367}" destId="{37D8CFBB-8EEB-4936-AC63-AA6D2534A07D}" srcOrd="4" destOrd="0" parTransId="{18269225-7211-4859-9257-06345268130A}" sibTransId="{5C05CDB1-A63B-4FB0-9DCE-E5255042E225}"/>
    <dgm:cxn modelId="{5A31F98E-D5FF-43B3-AF7E-04FF911470E2}" type="presOf" srcId="{553D28B0-3BD2-46AC-8BB8-C4AB0DA7FB3E}" destId="{A6435557-A38C-4E76-BEFF-923157DD7AEA}" srcOrd="0" destOrd="0" presId="urn:microsoft.com/office/officeart/2005/8/layout/hProcess9"/>
    <dgm:cxn modelId="{4D46D510-3536-4719-9CDE-8847D9D0A7C9}" type="presOf" srcId="{FB95DE60-7614-4ED7-921F-B4AFD4ABB6B7}" destId="{2B7B12B0-D1A1-4F8E-BF00-783DD477D79C}" srcOrd="0" destOrd="0" presId="urn:microsoft.com/office/officeart/2005/8/layout/hProcess9"/>
    <dgm:cxn modelId="{EABA5783-1904-45DA-9EFA-0BD3944BB2E7}" srcId="{0B51365A-C051-4DCC-BA21-3EB78442C367}" destId="{3B0B3A80-15DC-4474-8BFB-A89D41AB6C4D}" srcOrd="5" destOrd="0" parTransId="{37D37E54-53CF-49FA-BF9A-317B007C757E}" sibTransId="{9498602A-1915-4D59-943F-B97EC7807705}"/>
    <dgm:cxn modelId="{06EF1620-5E95-49F1-A3CF-F423DA3798B8}" type="presOf" srcId="{28960709-BF14-45EB-A2B6-D83FFD58AEE1}" destId="{D1ED0032-BCA0-4705-9D1F-F4B9FC795CF0}" srcOrd="0" destOrd="0" presId="urn:microsoft.com/office/officeart/2005/8/layout/hProcess9"/>
    <dgm:cxn modelId="{84C0FC8C-C36F-4EED-A99C-AE5897276B19}" srcId="{0B51365A-C051-4DCC-BA21-3EB78442C367}" destId="{0A5155D2-0B66-4E46-B80E-1F2A92F157C5}" srcOrd="3" destOrd="0" parTransId="{930CEBB0-7556-45F8-9D8C-697CF17698B2}" sibTransId="{FA3739D9-5E8D-4D09-8877-281ED663899E}"/>
    <dgm:cxn modelId="{842AFFBB-4500-4716-ADD5-FFE8B1BD8C54}" type="presOf" srcId="{0B51365A-C051-4DCC-BA21-3EB78442C367}" destId="{CD4085E4-2125-40D7-B6C2-8C34D594A4B2}" srcOrd="0" destOrd="0" presId="urn:microsoft.com/office/officeart/2005/8/layout/hProcess9"/>
    <dgm:cxn modelId="{6A87E64A-051B-4F12-A916-5DBC094A5706}" type="presOf" srcId="{05887096-31F7-414C-A6C4-AF9628DE2560}" destId="{5B77F4D8-C8D4-4036-B630-0A7297C54936}" srcOrd="0" destOrd="0" presId="urn:microsoft.com/office/officeart/2005/8/layout/hProcess9"/>
    <dgm:cxn modelId="{BA96A158-EACD-4AC6-A8B3-07FFDC3D1DF4}" srcId="{0B51365A-C051-4DCC-BA21-3EB78442C367}" destId="{FB95DE60-7614-4ED7-921F-B4AFD4ABB6B7}" srcOrd="9" destOrd="0" parTransId="{7E27A091-AF16-461B-ABC1-382647904D7C}" sibTransId="{1AEB5FD2-4EFE-43FA-A292-4CFF19008DD7}"/>
    <dgm:cxn modelId="{041D454F-C78F-4D34-876B-9C06BCB3A92B}" type="presParOf" srcId="{CD4085E4-2125-40D7-B6C2-8C34D594A4B2}" destId="{6FA84E8B-68C7-4C5B-A076-E900DC3D4AB1}" srcOrd="0" destOrd="0" presId="urn:microsoft.com/office/officeart/2005/8/layout/hProcess9"/>
    <dgm:cxn modelId="{E5E9A9B9-D482-42C9-BA4E-BCC733EE5762}" type="presParOf" srcId="{CD4085E4-2125-40D7-B6C2-8C34D594A4B2}" destId="{619F5C27-4CE8-4025-A3CE-08F29E71D9F6}" srcOrd="1" destOrd="0" presId="urn:microsoft.com/office/officeart/2005/8/layout/hProcess9"/>
    <dgm:cxn modelId="{20DB5F1D-3C2A-4FE8-A0B1-A97C471EA8EE}" type="presParOf" srcId="{619F5C27-4CE8-4025-A3CE-08F29E71D9F6}" destId="{5B77F4D8-C8D4-4036-B630-0A7297C54936}" srcOrd="0" destOrd="0" presId="urn:microsoft.com/office/officeart/2005/8/layout/hProcess9"/>
    <dgm:cxn modelId="{DB0EB49D-D94E-42F3-9383-D45EA719B486}" type="presParOf" srcId="{619F5C27-4CE8-4025-A3CE-08F29E71D9F6}" destId="{1259BCBB-3989-4724-8AAD-B516D302A419}" srcOrd="1" destOrd="0" presId="urn:microsoft.com/office/officeart/2005/8/layout/hProcess9"/>
    <dgm:cxn modelId="{59E33717-E6F6-4D33-80AB-76BFD715A238}" type="presParOf" srcId="{619F5C27-4CE8-4025-A3CE-08F29E71D9F6}" destId="{D1ED0032-BCA0-4705-9D1F-F4B9FC795CF0}" srcOrd="2" destOrd="0" presId="urn:microsoft.com/office/officeart/2005/8/layout/hProcess9"/>
    <dgm:cxn modelId="{3A926480-65AA-4BE5-9959-91B1CDCA9897}" type="presParOf" srcId="{619F5C27-4CE8-4025-A3CE-08F29E71D9F6}" destId="{2200A645-F096-434D-8477-A85918E4B6DA}" srcOrd="3" destOrd="0" presId="urn:microsoft.com/office/officeart/2005/8/layout/hProcess9"/>
    <dgm:cxn modelId="{077D69DB-BF26-4048-A3AD-FC2C44CAB4CA}" type="presParOf" srcId="{619F5C27-4CE8-4025-A3CE-08F29E71D9F6}" destId="{42B67687-4F62-4F77-AF8B-FAAFEFD805BF}" srcOrd="4" destOrd="0" presId="urn:microsoft.com/office/officeart/2005/8/layout/hProcess9"/>
    <dgm:cxn modelId="{4D8D4026-9926-40D8-B2DE-FF42950E35B9}" type="presParOf" srcId="{619F5C27-4CE8-4025-A3CE-08F29E71D9F6}" destId="{0483C3E0-8B57-4417-B918-84308249FF43}" srcOrd="5" destOrd="0" presId="urn:microsoft.com/office/officeart/2005/8/layout/hProcess9"/>
    <dgm:cxn modelId="{A020121C-7FF9-4EA3-ACD1-56B1ABC12A32}" type="presParOf" srcId="{619F5C27-4CE8-4025-A3CE-08F29E71D9F6}" destId="{98E9A646-FF00-4184-BAA1-434DF6279B2F}" srcOrd="6" destOrd="0" presId="urn:microsoft.com/office/officeart/2005/8/layout/hProcess9"/>
    <dgm:cxn modelId="{8718CA2D-64D0-429F-BCCB-64CFAF1A051F}" type="presParOf" srcId="{619F5C27-4CE8-4025-A3CE-08F29E71D9F6}" destId="{2793ABED-4A7C-4ED6-9792-512950055C34}" srcOrd="7" destOrd="0" presId="urn:microsoft.com/office/officeart/2005/8/layout/hProcess9"/>
    <dgm:cxn modelId="{939317AF-631F-44B8-9B98-B247A37AF612}" type="presParOf" srcId="{619F5C27-4CE8-4025-A3CE-08F29E71D9F6}" destId="{242EFFB2-DA13-4A95-AE67-49601AB7D199}" srcOrd="8" destOrd="0" presId="urn:microsoft.com/office/officeart/2005/8/layout/hProcess9"/>
    <dgm:cxn modelId="{295558D2-625D-4A9D-9BCE-ACD635B3B8D0}" type="presParOf" srcId="{619F5C27-4CE8-4025-A3CE-08F29E71D9F6}" destId="{7D748E2E-D731-406A-96FE-7D7CC230CF3E}" srcOrd="9" destOrd="0" presId="urn:microsoft.com/office/officeart/2005/8/layout/hProcess9"/>
    <dgm:cxn modelId="{5D691FF0-AB51-4D7A-BF4C-77099C578ABD}" type="presParOf" srcId="{619F5C27-4CE8-4025-A3CE-08F29E71D9F6}" destId="{8046831E-4CEC-4E53-995B-B87789CC55F0}" srcOrd="10" destOrd="0" presId="urn:microsoft.com/office/officeart/2005/8/layout/hProcess9"/>
    <dgm:cxn modelId="{D8FDA2BD-569D-4643-B582-6F6D5C099E57}" type="presParOf" srcId="{619F5C27-4CE8-4025-A3CE-08F29E71D9F6}" destId="{79470F68-9839-4669-990F-9F0DE8E0C304}" srcOrd="11" destOrd="0" presId="urn:microsoft.com/office/officeart/2005/8/layout/hProcess9"/>
    <dgm:cxn modelId="{86DB6903-2314-4E44-BF3C-34ECF0CDE78E}" type="presParOf" srcId="{619F5C27-4CE8-4025-A3CE-08F29E71D9F6}" destId="{A6435557-A38C-4E76-BEFF-923157DD7AEA}" srcOrd="12" destOrd="0" presId="urn:microsoft.com/office/officeart/2005/8/layout/hProcess9"/>
    <dgm:cxn modelId="{EFA9898A-22A3-4EDC-AA7E-5D5F747B99B8}" type="presParOf" srcId="{619F5C27-4CE8-4025-A3CE-08F29E71D9F6}" destId="{26FCA881-6FB2-4188-88E0-70CB2424F17E}" srcOrd="13" destOrd="0" presId="urn:microsoft.com/office/officeart/2005/8/layout/hProcess9"/>
    <dgm:cxn modelId="{A78A3A4E-A77D-4F9F-8F7B-CF3DFD934077}" type="presParOf" srcId="{619F5C27-4CE8-4025-A3CE-08F29E71D9F6}" destId="{83E67775-236F-4D0F-81BB-C13E95996E92}" srcOrd="14" destOrd="0" presId="urn:microsoft.com/office/officeart/2005/8/layout/hProcess9"/>
    <dgm:cxn modelId="{93838A69-C480-4FD9-9681-488279461494}" type="presParOf" srcId="{619F5C27-4CE8-4025-A3CE-08F29E71D9F6}" destId="{F195909C-B503-47CA-9F10-75C58DC75C74}" srcOrd="15" destOrd="0" presId="urn:microsoft.com/office/officeart/2005/8/layout/hProcess9"/>
    <dgm:cxn modelId="{B29DA724-FE7A-457B-A9BA-8DA97568554F}" type="presParOf" srcId="{619F5C27-4CE8-4025-A3CE-08F29E71D9F6}" destId="{B3067735-75AE-4453-8464-0EF758936D86}" srcOrd="16" destOrd="0" presId="urn:microsoft.com/office/officeart/2005/8/layout/hProcess9"/>
    <dgm:cxn modelId="{C72DA73D-5401-4C04-9F7E-C6D3BD22D967}" type="presParOf" srcId="{619F5C27-4CE8-4025-A3CE-08F29E71D9F6}" destId="{87C73FD1-862D-4FC7-B111-36A23F42968B}" srcOrd="17" destOrd="0" presId="urn:microsoft.com/office/officeart/2005/8/layout/hProcess9"/>
    <dgm:cxn modelId="{8B814C39-4BED-4D5B-9520-C686D3F50172}" type="presParOf" srcId="{619F5C27-4CE8-4025-A3CE-08F29E71D9F6}" destId="{2B7B12B0-D1A1-4F8E-BF00-783DD477D79C}" srcOrd="1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04683D5-DB4C-4871-8FA1-B29D07D4F37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399C455-96F5-4F66-A8EE-2A143EC19A42}">
      <dgm:prSet phldrT="[Text]"/>
      <dgm:spPr/>
      <dgm:t>
        <a:bodyPr/>
        <a:lstStyle/>
        <a:p>
          <a:pPr rtl="1"/>
          <a:r>
            <a:rPr lang="fa-IR" dirty="0" smtClean="0"/>
            <a:t>ساخت سکوی تولید واحد ارزش و تولید واحد ارزش توسط پلتفرم برای نمایش کیفیت</a:t>
          </a:r>
          <a:endParaRPr lang="en-US" dirty="0"/>
        </a:p>
      </dgm:t>
    </dgm:pt>
    <dgm:pt modelId="{6EF9FB5D-173E-4223-A5D5-9D36810220FB}" type="parTrans" cxnId="{13A192E9-29A8-4DA6-ACBC-7B0052F2467D}">
      <dgm:prSet/>
      <dgm:spPr/>
      <dgm:t>
        <a:bodyPr/>
        <a:lstStyle/>
        <a:p>
          <a:endParaRPr lang="en-US"/>
        </a:p>
      </dgm:t>
    </dgm:pt>
    <dgm:pt modelId="{51AF52AC-3F26-4B0B-B233-30E009813EF5}" type="sibTrans" cxnId="{13A192E9-29A8-4DA6-ACBC-7B0052F2467D}">
      <dgm:prSet/>
      <dgm:spPr/>
      <dgm:t>
        <a:bodyPr/>
        <a:lstStyle/>
        <a:p>
          <a:endParaRPr lang="en-US"/>
        </a:p>
      </dgm:t>
    </dgm:pt>
    <dgm:pt modelId="{ED421BAD-B0F7-4881-A28A-B039102EA6B3}">
      <dgm:prSet phldrT="[Text]"/>
      <dgm:spPr/>
      <dgm:t>
        <a:bodyPr/>
        <a:lstStyle/>
        <a:p>
          <a:pPr rtl="1"/>
          <a:r>
            <a:rPr lang="fa-IR" dirty="0" smtClean="0"/>
            <a:t>برای جذب مشاورین املاک  جمع آوری فایل های بازار یا </a:t>
          </a:r>
          <a:r>
            <a:rPr lang="en-US" dirty="0" smtClean="0"/>
            <a:t>Scrapper</a:t>
          </a:r>
          <a:r>
            <a:rPr lang="fa-IR" dirty="0" smtClean="0"/>
            <a:t> و بهبود با هوش انسانی</a:t>
          </a:r>
          <a:endParaRPr lang="en-US" dirty="0"/>
        </a:p>
      </dgm:t>
    </dgm:pt>
    <dgm:pt modelId="{E2F54F24-BC17-4C26-9639-1B6193F7CA0D}" type="parTrans" cxnId="{5CF5EC79-8E7A-41FB-AA8E-5367D52C0E68}">
      <dgm:prSet/>
      <dgm:spPr/>
      <dgm:t>
        <a:bodyPr/>
        <a:lstStyle/>
        <a:p>
          <a:endParaRPr lang="en-US"/>
        </a:p>
      </dgm:t>
    </dgm:pt>
    <dgm:pt modelId="{F53DE7FE-C9F9-40E2-A4D4-CA00BD3138DB}" type="sibTrans" cxnId="{5CF5EC79-8E7A-41FB-AA8E-5367D52C0E68}">
      <dgm:prSet/>
      <dgm:spPr/>
      <dgm:t>
        <a:bodyPr/>
        <a:lstStyle/>
        <a:p>
          <a:endParaRPr lang="en-US"/>
        </a:p>
      </dgm:t>
    </dgm:pt>
    <dgm:pt modelId="{CBAAF338-11D0-4218-8623-A512DDA050B7}">
      <dgm:prSet phldrT="[Text]"/>
      <dgm:spPr/>
      <dgm:t>
        <a:bodyPr/>
        <a:lstStyle/>
        <a:p>
          <a:pPr rtl="1"/>
          <a:r>
            <a:rPr lang="fa-IR" dirty="0" smtClean="0"/>
            <a:t>طراحی خدمات و ابزار برای رساندن منفعت به یک طرف بازار</a:t>
          </a:r>
          <a:endParaRPr lang="en-US" dirty="0"/>
        </a:p>
      </dgm:t>
    </dgm:pt>
    <dgm:pt modelId="{F23927E4-689F-4A5B-A0C1-D5CEC3B7CB92}" type="parTrans" cxnId="{CA3D8E78-71F6-4323-BE62-14EC69C360B9}">
      <dgm:prSet/>
      <dgm:spPr/>
      <dgm:t>
        <a:bodyPr/>
        <a:lstStyle/>
        <a:p>
          <a:endParaRPr lang="en-US"/>
        </a:p>
      </dgm:t>
    </dgm:pt>
    <dgm:pt modelId="{01DD77EA-13E1-4162-B9F3-4006130646C6}" type="sibTrans" cxnId="{CA3D8E78-71F6-4323-BE62-14EC69C360B9}">
      <dgm:prSet/>
      <dgm:spPr/>
      <dgm:t>
        <a:bodyPr/>
        <a:lstStyle/>
        <a:p>
          <a:endParaRPr lang="en-US"/>
        </a:p>
      </dgm:t>
    </dgm:pt>
    <dgm:pt modelId="{A967D637-0E1A-4C09-A51B-0EC88A37C71A}">
      <dgm:prSet phldrT="[Text]"/>
      <dgm:spPr/>
      <dgm:t>
        <a:bodyPr/>
        <a:lstStyle/>
        <a:p>
          <a:pPr rtl="1"/>
          <a:r>
            <a:rPr lang="fa-IR" dirty="0" smtClean="0"/>
            <a:t>برای جذب مشاورین املاک خدمات نگه داری فایل و هماهنگی بازدید و پیگیری مشتری</a:t>
          </a:r>
          <a:endParaRPr lang="en-US" dirty="0"/>
        </a:p>
      </dgm:t>
    </dgm:pt>
    <dgm:pt modelId="{3EB3F753-6028-40D3-9580-21E766F9E888}" type="parTrans" cxnId="{FD1B487B-9630-4093-A9DB-8C44FC5AD394}">
      <dgm:prSet/>
      <dgm:spPr/>
      <dgm:t>
        <a:bodyPr/>
        <a:lstStyle/>
        <a:p>
          <a:endParaRPr lang="en-US"/>
        </a:p>
      </dgm:t>
    </dgm:pt>
    <dgm:pt modelId="{F252AB5D-FA87-4148-9598-8528B25FBA37}" type="sibTrans" cxnId="{FD1B487B-9630-4093-A9DB-8C44FC5AD394}">
      <dgm:prSet/>
      <dgm:spPr/>
      <dgm:t>
        <a:bodyPr/>
        <a:lstStyle/>
        <a:p>
          <a:endParaRPr lang="en-US"/>
        </a:p>
      </dgm:t>
    </dgm:pt>
    <dgm:pt modelId="{3024F2AE-F999-4B34-8D81-441F38322970}">
      <dgm:prSet phldrT="[Text]"/>
      <dgm:spPr/>
      <dgm:t>
        <a:bodyPr/>
        <a:lstStyle/>
        <a:p>
          <a:pPr rtl="1"/>
          <a:r>
            <a:rPr lang="fa-IR" dirty="0" smtClean="0"/>
            <a:t>سیالیت یا امکان تطابق بین مشارکت کننده در یک گروه کوچک جغرافی یا تخصصی </a:t>
          </a:r>
          <a:endParaRPr lang="en-US" dirty="0"/>
        </a:p>
      </dgm:t>
    </dgm:pt>
    <dgm:pt modelId="{CFB7DA8C-BEC6-4B1B-9B72-147CE2DCD5F3}" type="parTrans" cxnId="{0F3302A7-1B84-4EA0-A31A-D37DDEC9D733}">
      <dgm:prSet/>
      <dgm:spPr/>
      <dgm:t>
        <a:bodyPr/>
        <a:lstStyle/>
        <a:p>
          <a:endParaRPr lang="en-US"/>
        </a:p>
      </dgm:t>
    </dgm:pt>
    <dgm:pt modelId="{59E375CE-3CBA-49DA-A63A-C21CE322B064}" type="sibTrans" cxnId="{0F3302A7-1B84-4EA0-A31A-D37DDEC9D733}">
      <dgm:prSet/>
      <dgm:spPr/>
      <dgm:t>
        <a:bodyPr/>
        <a:lstStyle/>
        <a:p>
          <a:endParaRPr lang="en-US"/>
        </a:p>
      </dgm:t>
    </dgm:pt>
    <dgm:pt modelId="{27DDABEC-9339-4B55-AD1E-E89A98F95B0B}">
      <dgm:prSet phldrT="[Text]"/>
      <dgm:spPr/>
      <dgm:t>
        <a:bodyPr/>
        <a:lstStyle/>
        <a:p>
          <a:pPr rtl="1"/>
          <a:r>
            <a:rPr lang="fa-IR" dirty="0" smtClean="0"/>
            <a:t>برای جذب مشاورین املاک و شروع تطابق ،منطقه 5 و 2 تهران دسته بندی آپارتمان و ویلایی خرید و فروش و رهن و اجاره انتخاب کردیم</a:t>
          </a:r>
          <a:endParaRPr lang="en-US" dirty="0"/>
        </a:p>
      </dgm:t>
    </dgm:pt>
    <dgm:pt modelId="{C09262A9-3351-4B4E-BBE2-6889517D226B}" type="parTrans" cxnId="{177F43A5-3F52-44EC-8BC9-A23124AD06BA}">
      <dgm:prSet/>
      <dgm:spPr/>
      <dgm:t>
        <a:bodyPr/>
        <a:lstStyle/>
        <a:p>
          <a:endParaRPr lang="en-US"/>
        </a:p>
      </dgm:t>
    </dgm:pt>
    <dgm:pt modelId="{576BDC08-B7E5-4558-A511-C5E59A5ED843}" type="sibTrans" cxnId="{177F43A5-3F52-44EC-8BC9-A23124AD06BA}">
      <dgm:prSet/>
      <dgm:spPr/>
      <dgm:t>
        <a:bodyPr/>
        <a:lstStyle/>
        <a:p>
          <a:endParaRPr lang="en-US"/>
        </a:p>
      </dgm:t>
    </dgm:pt>
    <dgm:pt modelId="{B456A799-1204-4BE7-AF0E-E20F019061F9}" type="pres">
      <dgm:prSet presAssocID="{804683D5-DB4C-4871-8FA1-B29D07D4F377}" presName="linear" presStyleCnt="0">
        <dgm:presLayoutVars>
          <dgm:animLvl val="lvl"/>
          <dgm:resizeHandles val="exact"/>
        </dgm:presLayoutVars>
      </dgm:prSet>
      <dgm:spPr/>
      <dgm:t>
        <a:bodyPr/>
        <a:lstStyle/>
        <a:p>
          <a:endParaRPr lang="en-US"/>
        </a:p>
      </dgm:t>
    </dgm:pt>
    <dgm:pt modelId="{825A5505-0C39-46EB-A3E5-8503CDFE56E2}" type="pres">
      <dgm:prSet presAssocID="{A399C455-96F5-4F66-A8EE-2A143EC19A42}" presName="parentText" presStyleLbl="node1" presStyleIdx="0" presStyleCnt="3">
        <dgm:presLayoutVars>
          <dgm:chMax val="0"/>
          <dgm:bulletEnabled val="1"/>
        </dgm:presLayoutVars>
      </dgm:prSet>
      <dgm:spPr/>
      <dgm:t>
        <a:bodyPr/>
        <a:lstStyle/>
        <a:p>
          <a:endParaRPr lang="en-US"/>
        </a:p>
      </dgm:t>
    </dgm:pt>
    <dgm:pt modelId="{3F888778-9E26-4DF3-B947-DB8F8678E5F1}" type="pres">
      <dgm:prSet presAssocID="{A399C455-96F5-4F66-A8EE-2A143EC19A42}" presName="childText" presStyleLbl="revTx" presStyleIdx="0" presStyleCnt="3">
        <dgm:presLayoutVars>
          <dgm:bulletEnabled val="1"/>
        </dgm:presLayoutVars>
      </dgm:prSet>
      <dgm:spPr/>
      <dgm:t>
        <a:bodyPr/>
        <a:lstStyle/>
        <a:p>
          <a:endParaRPr lang="en-US"/>
        </a:p>
      </dgm:t>
    </dgm:pt>
    <dgm:pt modelId="{227DAAC9-15B6-468D-8A08-ED88A24ADD00}" type="pres">
      <dgm:prSet presAssocID="{CBAAF338-11D0-4218-8623-A512DDA050B7}" presName="parentText" presStyleLbl="node1" presStyleIdx="1" presStyleCnt="3">
        <dgm:presLayoutVars>
          <dgm:chMax val="0"/>
          <dgm:bulletEnabled val="1"/>
        </dgm:presLayoutVars>
      </dgm:prSet>
      <dgm:spPr/>
      <dgm:t>
        <a:bodyPr/>
        <a:lstStyle/>
        <a:p>
          <a:endParaRPr lang="en-US"/>
        </a:p>
      </dgm:t>
    </dgm:pt>
    <dgm:pt modelId="{0F1B9756-0913-4969-8DA9-CA4DBB7169F4}" type="pres">
      <dgm:prSet presAssocID="{CBAAF338-11D0-4218-8623-A512DDA050B7}" presName="childText" presStyleLbl="revTx" presStyleIdx="1" presStyleCnt="3">
        <dgm:presLayoutVars>
          <dgm:bulletEnabled val="1"/>
        </dgm:presLayoutVars>
      </dgm:prSet>
      <dgm:spPr/>
      <dgm:t>
        <a:bodyPr/>
        <a:lstStyle/>
        <a:p>
          <a:endParaRPr lang="en-US"/>
        </a:p>
      </dgm:t>
    </dgm:pt>
    <dgm:pt modelId="{1A98BF36-3ED9-4EFB-BF1A-7840859ABDC5}" type="pres">
      <dgm:prSet presAssocID="{3024F2AE-F999-4B34-8D81-441F38322970}" presName="parentText" presStyleLbl="node1" presStyleIdx="2" presStyleCnt="3">
        <dgm:presLayoutVars>
          <dgm:chMax val="0"/>
          <dgm:bulletEnabled val="1"/>
        </dgm:presLayoutVars>
      </dgm:prSet>
      <dgm:spPr/>
      <dgm:t>
        <a:bodyPr/>
        <a:lstStyle/>
        <a:p>
          <a:endParaRPr lang="en-US"/>
        </a:p>
      </dgm:t>
    </dgm:pt>
    <dgm:pt modelId="{8548F351-D349-4212-9C7C-CC4E994F4FC3}" type="pres">
      <dgm:prSet presAssocID="{3024F2AE-F999-4B34-8D81-441F38322970}" presName="childText" presStyleLbl="revTx" presStyleIdx="2" presStyleCnt="3">
        <dgm:presLayoutVars>
          <dgm:bulletEnabled val="1"/>
        </dgm:presLayoutVars>
      </dgm:prSet>
      <dgm:spPr/>
      <dgm:t>
        <a:bodyPr/>
        <a:lstStyle/>
        <a:p>
          <a:endParaRPr lang="en-US"/>
        </a:p>
      </dgm:t>
    </dgm:pt>
  </dgm:ptLst>
  <dgm:cxnLst>
    <dgm:cxn modelId="{13A192E9-29A8-4DA6-ACBC-7B0052F2467D}" srcId="{804683D5-DB4C-4871-8FA1-B29D07D4F377}" destId="{A399C455-96F5-4F66-A8EE-2A143EC19A42}" srcOrd="0" destOrd="0" parTransId="{6EF9FB5D-173E-4223-A5D5-9D36810220FB}" sibTransId="{51AF52AC-3F26-4B0B-B233-30E009813EF5}"/>
    <dgm:cxn modelId="{C014D1F4-C643-4EE6-BD4D-94F9E29ABF97}" type="presOf" srcId="{A967D637-0E1A-4C09-A51B-0EC88A37C71A}" destId="{0F1B9756-0913-4969-8DA9-CA4DBB7169F4}" srcOrd="0" destOrd="0" presId="urn:microsoft.com/office/officeart/2005/8/layout/vList2"/>
    <dgm:cxn modelId="{077ED6F9-FBD4-4832-A385-82C464940669}" type="presOf" srcId="{27DDABEC-9339-4B55-AD1E-E89A98F95B0B}" destId="{8548F351-D349-4212-9C7C-CC4E994F4FC3}" srcOrd="0" destOrd="0" presId="urn:microsoft.com/office/officeart/2005/8/layout/vList2"/>
    <dgm:cxn modelId="{177F43A5-3F52-44EC-8BC9-A23124AD06BA}" srcId="{3024F2AE-F999-4B34-8D81-441F38322970}" destId="{27DDABEC-9339-4B55-AD1E-E89A98F95B0B}" srcOrd="0" destOrd="0" parTransId="{C09262A9-3351-4B4E-BBE2-6889517D226B}" sibTransId="{576BDC08-B7E5-4558-A511-C5E59A5ED843}"/>
    <dgm:cxn modelId="{CA3D8E78-71F6-4323-BE62-14EC69C360B9}" srcId="{804683D5-DB4C-4871-8FA1-B29D07D4F377}" destId="{CBAAF338-11D0-4218-8623-A512DDA050B7}" srcOrd="1" destOrd="0" parTransId="{F23927E4-689F-4A5B-A0C1-D5CEC3B7CB92}" sibTransId="{01DD77EA-13E1-4162-B9F3-4006130646C6}"/>
    <dgm:cxn modelId="{5CF5EC79-8E7A-41FB-AA8E-5367D52C0E68}" srcId="{A399C455-96F5-4F66-A8EE-2A143EC19A42}" destId="{ED421BAD-B0F7-4881-A28A-B039102EA6B3}" srcOrd="0" destOrd="0" parTransId="{E2F54F24-BC17-4C26-9639-1B6193F7CA0D}" sibTransId="{F53DE7FE-C9F9-40E2-A4D4-CA00BD3138DB}"/>
    <dgm:cxn modelId="{0DC323EB-7DCA-4C5C-825F-D5C5C61A0D6D}" type="presOf" srcId="{CBAAF338-11D0-4218-8623-A512DDA050B7}" destId="{227DAAC9-15B6-468D-8A08-ED88A24ADD00}" srcOrd="0" destOrd="0" presId="urn:microsoft.com/office/officeart/2005/8/layout/vList2"/>
    <dgm:cxn modelId="{CCEEB1CC-3E95-47CE-8A1A-B53DCB275BB6}" type="presOf" srcId="{A399C455-96F5-4F66-A8EE-2A143EC19A42}" destId="{825A5505-0C39-46EB-A3E5-8503CDFE56E2}" srcOrd="0" destOrd="0" presId="urn:microsoft.com/office/officeart/2005/8/layout/vList2"/>
    <dgm:cxn modelId="{1C3F9759-C89C-41B1-942F-B92BF74E54B3}" type="presOf" srcId="{804683D5-DB4C-4871-8FA1-B29D07D4F377}" destId="{B456A799-1204-4BE7-AF0E-E20F019061F9}" srcOrd="0" destOrd="0" presId="urn:microsoft.com/office/officeart/2005/8/layout/vList2"/>
    <dgm:cxn modelId="{CF9C0932-C0D3-48A7-858E-49C525DE8FB0}" type="presOf" srcId="{ED421BAD-B0F7-4881-A28A-B039102EA6B3}" destId="{3F888778-9E26-4DF3-B947-DB8F8678E5F1}" srcOrd="0" destOrd="0" presId="urn:microsoft.com/office/officeart/2005/8/layout/vList2"/>
    <dgm:cxn modelId="{0F3302A7-1B84-4EA0-A31A-D37DDEC9D733}" srcId="{804683D5-DB4C-4871-8FA1-B29D07D4F377}" destId="{3024F2AE-F999-4B34-8D81-441F38322970}" srcOrd="2" destOrd="0" parTransId="{CFB7DA8C-BEC6-4B1B-9B72-147CE2DCD5F3}" sibTransId="{59E375CE-3CBA-49DA-A63A-C21CE322B064}"/>
    <dgm:cxn modelId="{58E739E6-9F8A-45C1-B37F-1B7C6A85A5D7}" type="presOf" srcId="{3024F2AE-F999-4B34-8D81-441F38322970}" destId="{1A98BF36-3ED9-4EFB-BF1A-7840859ABDC5}" srcOrd="0" destOrd="0" presId="urn:microsoft.com/office/officeart/2005/8/layout/vList2"/>
    <dgm:cxn modelId="{FD1B487B-9630-4093-A9DB-8C44FC5AD394}" srcId="{CBAAF338-11D0-4218-8623-A512DDA050B7}" destId="{A967D637-0E1A-4C09-A51B-0EC88A37C71A}" srcOrd="0" destOrd="0" parTransId="{3EB3F753-6028-40D3-9580-21E766F9E888}" sibTransId="{F252AB5D-FA87-4148-9598-8528B25FBA37}"/>
    <dgm:cxn modelId="{C32ECFB2-46E5-4C0F-A799-AEE0F9FE11C6}" type="presParOf" srcId="{B456A799-1204-4BE7-AF0E-E20F019061F9}" destId="{825A5505-0C39-46EB-A3E5-8503CDFE56E2}" srcOrd="0" destOrd="0" presId="urn:microsoft.com/office/officeart/2005/8/layout/vList2"/>
    <dgm:cxn modelId="{56FAD473-4187-4E2C-B498-F364C26C8EEB}" type="presParOf" srcId="{B456A799-1204-4BE7-AF0E-E20F019061F9}" destId="{3F888778-9E26-4DF3-B947-DB8F8678E5F1}" srcOrd="1" destOrd="0" presId="urn:microsoft.com/office/officeart/2005/8/layout/vList2"/>
    <dgm:cxn modelId="{AC3B568E-D8CC-4BD7-A7EA-E058A00A7243}" type="presParOf" srcId="{B456A799-1204-4BE7-AF0E-E20F019061F9}" destId="{227DAAC9-15B6-468D-8A08-ED88A24ADD00}" srcOrd="2" destOrd="0" presId="urn:microsoft.com/office/officeart/2005/8/layout/vList2"/>
    <dgm:cxn modelId="{B8DBF137-AFB1-4927-8413-C00A21CACDD6}" type="presParOf" srcId="{B456A799-1204-4BE7-AF0E-E20F019061F9}" destId="{0F1B9756-0913-4969-8DA9-CA4DBB7169F4}" srcOrd="3" destOrd="0" presId="urn:microsoft.com/office/officeart/2005/8/layout/vList2"/>
    <dgm:cxn modelId="{4FF476DF-1400-49FA-BAD3-6544368F19F5}" type="presParOf" srcId="{B456A799-1204-4BE7-AF0E-E20F019061F9}" destId="{1A98BF36-3ED9-4EFB-BF1A-7840859ABDC5}" srcOrd="4" destOrd="0" presId="urn:microsoft.com/office/officeart/2005/8/layout/vList2"/>
    <dgm:cxn modelId="{1DBC6084-1385-4BFD-ADC8-24B295E5722C}" type="presParOf" srcId="{B456A799-1204-4BE7-AF0E-E20F019061F9}" destId="{8548F351-D349-4212-9C7C-CC4E994F4FC3}"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04683D5-DB4C-4871-8FA1-B29D07D4F37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399C455-96F5-4F66-A8EE-2A143EC19A42}">
      <dgm:prSet phldrT="[Text]"/>
      <dgm:spPr/>
      <dgm:t>
        <a:bodyPr/>
        <a:lstStyle/>
        <a:p>
          <a:pPr rtl="1"/>
          <a:r>
            <a:rPr lang="fa-IR" dirty="0" smtClean="0"/>
            <a:t>استراتژی تبلیغ توسط تولیدکننده</a:t>
          </a:r>
          <a:endParaRPr lang="en-US" dirty="0"/>
        </a:p>
      </dgm:t>
    </dgm:pt>
    <dgm:pt modelId="{6EF9FB5D-173E-4223-A5D5-9D36810220FB}" type="parTrans" cxnId="{13A192E9-29A8-4DA6-ACBC-7B0052F2467D}">
      <dgm:prSet/>
      <dgm:spPr/>
      <dgm:t>
        <a:bodyPr/>
        <a:lstStyle/>
        <a:p>
          <a:endParaRPr lang="en-US"/>
        </a:p>
      </dgm:t>
    </dgm:pt>
    <dgm:pt modelId="{51AF52AC-3F26-4B0B-B233-30E009813EF5}" type="sibTrans" cxnId="{13A192E9-29A8-4DA6-ACBC-7B0052F2467D}">
      <dgm:prSet/>
      <dgm:spPr/>
      <dgm:t>
        <a:bodyPr/>
        <a:lstStyle/>
        <a:p>
          <a:endParaRPr lang="en-US"/>
        </a:p>
      </dgm:t>
    </dgm:pt>
    <dgm:pt modelId="{FB9961E0-5404-4553-8E55-2ED81699B2F9}">
      <dgm:prSet phldrT="[Text]"/>
      <dgm:spPr/>
      <dgm:t>
        <a:bodyPr/>
        <a:lstStyle/>
        <a:p>
          <a:pPr rtl="1"/>
          <a:r>
            <a:rPr lang="fa-IR" dirty="0" smtClean="0"/>
            <a:t>ایجاد سکوی برای ارائه آموزش توسط مدرسین املاک و ارائه خدمات مالی </a:t>
          </a:r>
          <a:endParaRPr lang="en-US" dirty="0"/>
        </a:p>
      </dgm:t>
    </dgm:pt>
    <dgm:pt modelId="{DAD50981-1A9F-4859-9333-DC32796D3D5D}" type="parTrans" cxnId="{0A023E51-0D3C-4A30-9E76-661757A2B7AF}">
      <dgm:prSet/>
      <dgm:spPr/>
      <dgm:t>
        <a:bodyPr/>
        <a:lstStyle/>
        <a:p>
          <a:endParaRPr lang="en-US"/>
        </a:p>
      </dgm:t>
    </dgm:pt>
    <dgm:pt modelId="{E24CF443-9D6C-4062-93CB-A52EA5F859B3}" type="sibTrans" cxnId="{0A023E51-0D3C-4A30-9E76-661757A2B7AF}">
      <dgm:prSet/>
      <dgm:spPr/>
      <dgm:t>
        <a:bodyPr/>
        <a:lstStyle/>
        <a:p>
          <a:endParaRPr lang="en-US"/>
        </a:p>
      </dgm:t>
    </dgm:pt>
    <dgm:pt modelId="{8785FA6A-EB19-475E-A067-6064226E7108}">
      <dgm:prSet phldrT="[Text]"/>
      <dgm:spPr/>
      <dgm:t>
        <a:bodyPr/>
        <a:lstStyle/>
        <a:p>
          <a:pPr rtl="1"/>
          <a:r>
            <a:rPr lang="fa-IR" dirty="0" smtClean="0"/>
            <a:t>استراتژی بازاریابی سنتی</a:t>
          </a:r>
          <a:endParaRPr lang="en-US" dirty="0"/>
        </a:p>
      </dgm:t>
    </dgm:pt>
    <dgm:pt modelId="{6247FDC4-7080-4B48-A316-2ABFC6B2CB5F}" type="parTrans" cxnId="{8062B83B-0EFB-41EC-8816-BAF63B09C11C}">
      <dgm:prSet/>
      <dgm:spPr/>
      <dgm:t>
        <a:bodyPr/>
        <a:lstStyle/>
        <a:p>
          <a:endParaRPr lang="en-US"/>
        </a:p>
      </dgm:t>
    </dgm:pt>
    <dgm:pt modelId="{87A33759-6DD4-4459-9E70-61CD01BA48BC}" type="sibTrans" cxnId="{8062B83B-0EFB-41EC-8816-BAF63B09C11C}">
      <dgm:prSet/>
      <dgm:spPr/>
      <dgm:t>
        <a:bodyPr/>
        <a:lstStyle/>
        <a:p>
          <a:endParaRPr lang="en-US"/>
        </a:p>
      </dgm:t>
    </dgm:pt>
    <dgm:pt modelId="{507A2210-7AC7-4213-9603-CF05FD662C26}">
      <dgm:prSet phldrT="[Text]"/>
      <dgm:spPr/>
      <dgm:t>
        <a:bodyPr/>
        <a:lstStyle/>
        <a:p>
          <a:pPr rtl="1"/>
          <a:r>
            <a:rPr lang="fa-IR" dirty="0" smtClean="0"/>
            <a:t>تبلیغ ریپورتاژ و کافه بازار و سئو و تبلیغ بنری و تلوزیونی برای آگاهی برند</a:t>
          </a:r>
          <a:endParaRPr lang="en-US" dirty="0"/>
        </a:p>
      </dgm:t>
    </dgm:pt>
    <dgm:pt modelId="{129863B4-46D1-4D2E-8A27-2257E2DAE8C3}" type="parTrans" cxnId="{AD26895D-D14C-41C2-9B07-A4FCC89E345A}">
      <dgm:prSet/>
      <dgm:spPr/>
      <dgm:t>
        <a:bodyPr/>
        <a:lstStyle/>
        <a:p>
          <a:endParaRPr lang="en-US"/>
        </a:p>
      </dgm:t>
    </dgm:pt>
    <dgm:pt modelId="{95AA945E-24C1-4097-BE80-C8EBC775B44D}" type="sibTrans" cxnId="{AD26895D-D14C-41C2-9B07-A4FCC89E345A}">
      <dgm:prSet/>
      <dgm:spPr/>
      <dgm:t>
        <a:bodyPr/>
        <a:lstStyle/>
        <a:p>
          <a:endParaRPr lang="en-US"/>
        </a:p>
      </dgm:t>
    </dgm:pt>
    <dgm:pt modelId="{601C9C33-4CAC-4670-BAAE-A9D50DB0E4D9}">
      <dgm:prSet phldrT="[Text]"/>
      <dgm:spPr/>
      <dgm:t>
        <a:bodyPr/>
        <a:lstStyle/>
        <a:p>
          <a:pPr rtl="1"/>
          <a:r>
            <a:rPr lang="fa-IR" dirty="0" smtClean="0"/>
            <a:t>امکان اشتراک فایل ها و پروفایل با مشتری ها</a:t>
          </a:r>
          <a:endParaRPr lang="en-US" dirty="0"/>
        </a:p>
      </dgm:t>
    </dgm:pt>
    <dgm:pt modelId="{6BE9E929-CC1F-4537-AB1C-07BB8CF7D3E0}" type="parTrans" cxnId="{3F4213C6-8E58-40A3-A8BD-D0F56A6F41D9}">
      <dgm:prSet/>
      <dgm:spPr/>
      <dgm:t>
        <a:bodyPr/>
        <a:lstStyle/>
        <a:p>
          <a:endParaRPr lang="en-US"/>
        </a:p>
      </dgm:t>
    </dgm:pt>
    <dgm:pt modelId="{412F6E2F-C2A5-49EC-A171-DAD5AA894EC6}" type="sibTrans" cxnId="{3F4213C6-8E58-40A3-A8BD-D0F56A6F41D9}">
      <dgm:prSet/>
      <dgm:spPr/>
      <dgm:t>
        <a:bodyPr/>
        <a:lstStyle/>
        <a:p>
          <a:endParaRPr lang="en-US"/>
        </a:p>
      </dgm:t>
    </dgm:pt>
    <dgm:pt modelId="{FD3957E5-2497-4FA6-97D4-C4A0CFE7FBC9}">
      <dgm:prSet phldrT="[Text]"/>
      <dgm:spPr/>
      <dgm:t>
        <a:bodyPr/>
        <a:lstStyle/>
        <a:p>
          <a:pPr rtl="1"/>
          <a:r>
            <a:rPr lang="fa-IR" dirty="0" smtClean="0"/>
            <a:t>بازاریابی پورسانتی یا </a:t>
          </a:r>
          <a:r>
            <a:rPr lang="en-US" b="0" i="0" dirty="0" smtClean="0"/>
            <a:t>Affiliate marketing</a:t>
          </a:r>
          <a:endParaRPr lang="en-US" dirty="0"/>
        </a:p>
      </dgm:t>
    </dgm:pt>
    <dgm:pt modelId="{0045E13E-3975-4D36-99C0-1B289DFE664F}" type="parTrans" cxnId="{5CE65770-5210-4737-8771-E0D6917D6320}">
      <dgm:prSet/>
      <dgm:spPr/>
      <dgm:t>
        <a:bodyPr/>
        <a:lstStyle/>
        <a:p>
          <a:endParaRPr lang="en-US"/>
        </a:p>
      </dgm:t>
    </dgm:pt>
    <dgm:pt modelId="{5DD1D82D-3DC8-4A4E-BFA0-A6D41B3BCE08}" type="sibTrans" cxnId="{5CE65770-5210-4737-8771-E0D6917D6320}">
      <dgm:prSet/>
      <dgm:spPr/>
      <dgm:t>
        <a:bodyPr/>
        <a:lstStyle/>
        <a:p>
          <a:endParaRPr lang="en-US"/>
        </a:p>
      </dgm:t>
    </dgm:pt>
    <dgm:pt modelId="{9FFA4803-EA56-4B35-968B-F5BACDFDA9B3}">
      <dgm:prSet phldrT="[Text]"/>
      <dgm:spPr/>
      <dgm:t>
        <a:bodyPr/>
        <a:lstStyle/>
        <a:p>
          <a:pPr rtl="1"/>
          <a:r>
            <a:rPr lang="fa-IR" dirty="0" smtClean="0"/>
            <a:t>تشویق مشارکت کننده برای جذب همکاران به ازای دریافت پاداش مانند اشتراک تخفیف دار یا گرده‌افشانی</a:t>
          </a:r>
          <a:endParaRPr lang="en-US" dirty="0"/>
        </a:p>
      </dgm:t>
    </dgm:pt>
    <dgm:pt modelId="{59DD93FA-1D77-4B71-9CFE-39FFBBEABD7C}" type="parTrans" cxnId="{4CBB35ED-C2B1-425B-936E-AA57C5ED0584}">
      <dgm:prSet/>
      <dgm:spPr/>
      <dgm:t>
        <a:bodyPr/>
        <a:lstStyle/>
        <a:p>
          <a:endParaRPr lang="en-US"/>
        </a:p>
      </dgm:t>
    </dgm:pt>
    <dgm:pt modelId="{972EF3C0-A626-4067-AE97-0C184FC0EEB9}" type="sibTrans" cxnId="{4CBB35ED-C2B1-425B-936E-AA57C5ED0584}">
      <dgm:prSet/>
      <dgm:spPr/>
      <dgm:t>
        <a:bodyPr/>
        <a:lstStyle/>
        <a:p>
          <a:endParaRPr lang="en-US"/>
        </a:p>
      </dgm:t>
    </dgm:pt>
    <dgm:pt modelId="{B456A799-1204-4BE7-AF0E-E20F019061F9}" type="pres">
      <dgm:prSet presAssocID="{804683D5-DB4C-4871-8FA1-B29D07D4F377}" presName="linear" presStyleCnt="0">
        <dgm:presLayoutVars>
          <dgm:animLvl val="lvl"/>
          <dgm:resizeHandles val="exact"/>
        </dgm:presLayoutVars>
      </dgm:prSet>
      <dgm:spPr/>
      <dgm:t>
        <a:bodyPr/>
        <a:lstStyle/>
        <a:p>
          <a:endParaRPr lang="en-US"/>
        </a:p>
      </dgm:t>
    </dgm:pt>
    <dgm:pt modelId="{825A5505-0C39-46EB-A3E5-8503CDFE56E2}" type="pres">
      <dgm:prSet presAssocID="{A399C455-96F5-4F66-A8EE-2A143EC19A42}" presName="parentText" presStyleLbl="node1" presStyleIdx="0" presStyleCnt="3">
        <dgm:presLayoutVars>
          <dgm:chMax val="0"/>
          <dgm:bulletEnabled val="1"/>
        </dgm:presLayoutVars>
      </dgm:prSet>
      <dgm:spPr/>
      <dgm:t>
        <a:bodyPr/>
        <a:lstStyle/>
        <a:p>
          <a:endParaRPr lang="en-US"/>
        </a:p>
      </dgm:t>
    </dgm:pt>
    <dgm:pt modelId="{3F888778-9E26-4DF3-B947-DB8F8678E5F1}" type="pres">
      <dgm:prSet presAssocID="{A399C455-96F5-4F66-A8EE-2A143EC19A42}" presName="childText" presStyleLbl="revTx" presStyleIdx="0" presStyleCnt="3">
        <dgm:presLayoutVars>
          <dgm:bulletEnabled val="1"/>
        </dgm:presLayoutVars>
      </dgm:prSet>
      <dgm:spPr/>
      <dgm:t>
        <a:bodyPr/>
        <a:lstStyle/>
        <a:p>
          <a:endParaRPr lang="en-US"/>
        </a:p>
      </dgm:t>
    </dgm:pt>
    <dgm:pt modelId="{870A024D-47FD-482F-99D7-BB68AA299623}" type="pres">
      <dgm:prSet presAssocID="{FD3957E5-2497-4FA6-97D4-C4A0CFE7FBC9}" presName="parentText" presStyleLbl="node1" presStyleIdx="1" presStyleCnt="3">
        <dgm:presLayoutVars>
          <dgm:chMax val="0"/>
          <dgm:bulletEnabled val="1"/>
        </dgm:presLayoutVars>
      </dgm:prSet>
      <dgm:spPr/>
      <dgm:t>
        <a:bodyPr/>
        <a:lstStyle/>
        <a:p>
          <a:endParaRPr lang="en-US"/>
        </a:p>
      </dgm:t>
    </dgm:pt>
    <dgm:pt modelId="{5B8C4B7B-8A22-4A64-A834-570107463461}" type="pres">
      <dgm:prSet presAssocID="{FD3957E5-2497-4FA6-97D4-C4A0CFE7FBC9}" presName="childText" presStyleLbl="revTx" presStyleIdx="1" presStyleCnt="3">
        <dgm:presLayoutVars>
          <dgm:bulletEnabled val="1"/>
        </dgm:presLayoutVars>
      </dgm:prSet>
      <dgm:spPr/>
      <dgm:t>
        <a:bodyPr/>
        <a:lstStyle/>
        <a:p>
          <a:endParaRPr lang="en-US"/>
        </a:p>
      </dgm:t>
    </dgm:pt>
    <dgm:pt modelId="{B266D654-2937-4BE2-B9C9-E1917D965752}" type="pres">
      <dgm:prSet presAssocID="{8785FA6A-EB19-475E-A067-6064226E7108}" presName="parentText" presStyleLbl="node1" presStyleIdx="2" presStyleCnt="3">
        <dgm:presLayoutVars>
          <dgm:chMax val="0"/>
          <dgm:bulletEnabled val="1"/>
        </dgm:presLayoutVars>
      </dgm:prSet>
      <dgm:spPr/>
      <dgm:t>
        <a:bodyPr/>
        <a:lstStyle/>
        <a:p>
          <a:endParaRPr lang="en-US"/>
        </a:p>
      </dgm:t>
    </dgm:pt>
    <dgm:pt modelId="{EC43258A-79CB-4627-A50A-C890FF87D631}" type="pres">
      <dgm:prSet presAssocID="{8785FA6A-EB19-475E-A067-6064226E7108}" presName="childText" presStyleLbl="revTx" presStyleIdx="2" presStyleCnt="3">
        <dgm:presLayoutVars>
          <dgm:bulletEnabled val="1"/>
        </dgm:presLayoutVars>
      </dgm:prSet>
      <dgm:spPr/>
      <dgm:t>
        <a:bodyPr/>
        <a:lstStyle/>
        <a:p>
          <a:endParaRPr lang="en-US"/>
        </a:p>
      </dgm:t>
    </dgm:pt>
  </dgm:ptLst>
  <dgm:cxnLst>
    <dgm:cxn modelId="{8062B83B-0EFB-41EC-8816-BAF63B09C11C}" srcId="{804683D5-DB4C-4871-8FA1-B29D07D4F377}" destId="{8785FA6A-EB19-475E-A067-6064226E7108}" srcOrd="2" destOrd="0" parTransId="{6247FDC4-7080-4B48-A316-2ABFC6B2CB5F}" sibTransId="{87A33759-6DD4-4459-9E70-61CD01BA48BC}"/>
    <dgm:cxn modelId="{CE659EEE-B6CD-4BA8-8F78-1708547083DC}" type="presOf" srcId="{601C9C33-4CAC-4670-BAAE-A9D50DB0E4D9}" destId="{3F888778-9E26-4DF3-B947-DB8F8678E5F1}" srcOrd="0" destOrd="0" presId="urn:microsoft.com/office/officeart/2005/8/layout/vList2"/>
    <dgm:cxn modelId="{A32641CF-A2E9-485F-9BE9-A2F2AFC8E2B3}" type="presOf" srcId="{507A2210-7AC7-4213-9603-CF05FD662C26}" destId="{EC43258A-79CB-4627-A50A-C890FF87D631}" srcOrd="0" destOrd="0" presId="urn:microsoft.com/office/officeart/2005/8/layout/vList2"/>
    <dgm:cxn modelId="{36A67F35-BE0F-442F-B928-5945E3C5CF8C}" type="presOf" srcId="{9FFA4803-EA56-4B35-968B-F5BACDFDA9B3}" destId="{5B8C4B7B-8A22-4A64-A834-570107463461}" srcOrd="0" destOrd="0" presId="urn:microsoft.com/office/officeart/2005/8/layout/vList2"/>
    <dgm:cxn modelId="{CCEEB1CC-3E95-47CE-8A1A-B53DCB275BB6}" type="presOf" srcId="{A399C455-96F5-4F66-A8EE-2A143EC19A42}" destId="{825A5505-0C39-46EB-A3E5-8503CDFE56E2}" srcOrd="0" destOrd="0" presId="urn:microsoft.com/office/officeart/2005/8/layout/vList2"/>
    <dgm:cxn modelId="{5CE65770-5210-4737-8771-E0D6917D6320}" srcId="{804683D5-DB4C-4871-8FA1-B29D07D4F377}" destId="{FD3957E5-2497-4FA6-97D4-C4A0CFE7FBC9}" srcOrd="1" destOrd="0" parTransId="{0045E13E-3975-4D36-99C0-1B289DFE664F}" sibTransId="{5DD1D82D-3DC8-4A4E-BFA0-A6D41B3BCE08}"/>
    <dgm:cxn modelId="{1C3F9759-C89C-41B1-942F-B92BF74E54B3}" type="presOf" srcId="{804683D5-DB4C-4871-8FA1-B29D07D4F377}" destId="{B456A799-1204-4BE7-AF0E-E20F019061F9}" srcOrd="0" destOrd="0" presId="urn:microsoft.com/office/officeart/2005/8/layout/vList2"/>
    <dgm:cxn modelId="{58D20F49-1198-480A-A7D8-DAE7EF15206A}" type="presOf" srcId="{FD3957E5-2497-4FA6-97D4-C4A0CFE7FBC9}" destId="{870A024D-47FD-482F-99D7-BB68AA299623}" srcOrd="0" destOrd="0" presId="urn:microsoft.com/office/officeart/2005/8/layout/vList2"/>
    <dgm:cxn modelId="{4CBB35ED-C2B1-425B-936E-AA57C5ED0584}" srcId="{FD3957E5-2497-4FA6-97D4-C4A0CFE7FBC9}" destId="{9FFA4803-EA56-4B35-968B-F5BACDFDA9B3}" srcOrd="0" destOrd="0" parTransId="{59DD93FA-1D77-4B71-9CFE-39FFBBEABD7C}" sibTransId="{972EF3C0-A626-4067-AE97-0C184FC0EEB9}"/>
    <dgm:cxn modelId="{AD26895D-D14C-41C2-9B07-A4FCC89E345A}" srcId="{8785FA6A-EB19-475E-A067-6064226E7108}" destId="{507A2210-7AC7-4213-9603-CF05FD662C26}" srcOrd="0" destOrd="0" parTransId="{129863B4-46D1-4D2E-8A27-2257E2DAE8C3}" sibTransId="{95AA945E-24C1-4097-BE80-C8EBC775B44D}"/>
    <dgm:cxn modelId="{0A023E51-0D3C-4A30-9E76-661757A2B7AF}" srcId="{A399C455-96F5-4F66-A8EE-2A143EC19A42}" destId="{FB9961E0-5404-4553-8E55-2ED81699B2F9}" srcOrd="1" destOrd="0" parTransId="{DAD50981-1A9F-4859-9333-DC32796D3D5D}" sibTransId="{E24CF443-9D6C-4062-93CB-A52EA5F859B3}"/>
    <dgm:cxn modelId="{13A192E9-29A8-4DA6-ACBC-7B0052F2467D}" srcId="{804683D5-DB4C-4871-8FA1-B29D07D4F377}" destId="{A399C455-96F5-4F66-A8EE-2A143EC19A42}" srcOrd="0" destOrd="0" parTransId="{6EF9FB5D-173E-4223-A5D5-9D36810220FB}" sibTransId="{51AF52AC-3F26-4B0B-B233-30E009813EF5}"/>
    <dgm:cxn modelId="{3F4213C6-8E58-40A3-A8BD-D0F56A6F41D9}" srcId="{A399C455-96F5-4F66-A8EE-2A143EC19A42}" destId="{601C9C33-4CAC-4670-BAAE-A9D50DB0E4D9}" srcOrd="0" destOrd="0" parTransId="{6BE9E929-CC1F-4537-AB1C-07BB8CF7D3E0}" sibTransId="{412F6E2F-C2A5-49EC-A171-DAD5AA894EC6}"/>
    <dgm:cxn modelId="{CFDE3E64-B495-4213-B5B4-896FBE6E88A9}" type="presOf" srcId="{FB9961E0-5404-4553-8E55-2ED81699B2F9}" destId="{3F888778-9E26-4DF3-B947-DB8F8678E5F1}" srcOrd="0" destOrd="1" presId="urn:microsoft.com/office/officeart/2005/8/layout/vList2"/>
    <dgm:cxn modelId="{948084F1-B609-4711-81D1-78B5333A56FE}" type="presOf" srcId="{8785FA6A-EB19-475E-A067-6064226E7108}" destId="{B266D654-2937-4BE2-B9C9-E1917D965752}" srcOrd="0" destOrd="0" presId="urn:microsoft.com/office/officeart/2005/8/layout/vList2"/>
    <dgm:cxn modelId="{C32ECFB2-46E5-4C0F-A799-AEE0F9FE11C6}" type="presParOf" srcId="{B456A799-1204-4BE7-AF0E-E20F019061F9}" destId="{825A5505-0C39-46EB-A3E5-8503CDFE56E2}" srcOrd="0" destOrd="0" presId="urn:microsoft.com/office/officeart/2005/8/layout/vList2"/>
    <dgm:cxn modelId="{56FAD473-4187-4E2C-B498-F364C26C8EEB}" type="presParOf" srcId="{B456A799-1204-4BE7-AF0E-E20F019061F9}" destId="{3F888778-9E26-4DF3-B947-DB8F8678E5F1}" srcOrd="1" destOrd="0" presId="urn:microsoft.com/office/officeart/2005/8/layout/vList2"/>
    <dgm:cxn modelId="{C6626415-1097-4062-9CCD-E61D18898394}" type="presParOf" srcId="{B456A799-1204-4BE7-AF0E-E20F019061F9}" destId="{870A024D-47FD-482F-99D7-BB68AA299623}" srcOrd="2" destOrd="0" presId="urn:microsoft.com/office/officeart/2005/8/layout/vList2"/>
    <dgm:cxn modelId="{2D375247-8236-4630-AC04-DE7F6B3385C3}" type="presParOf" srcId="{B456A799-1204-4BE7-AF0E-E20F019061F9}" destId="{5B8C4B7B-8A22-4A64-A834-570107463461}" srcOrd="3" destOrd="0" presId="urn:microsoft.com/office/officeart/2005/8/layout/vList2"/>
    <dgm:cxn modelId="{90B90947-4ACD-49B5-9798-6291FB3DF294}" type="presParOf" srcId="{B456A799-1204-4BE7-AF0E-E20F019061F9}" destId="{B266D654-2937-4BE2-B9C9-E1917D965752}" srcOrd="4" destOrd="0" presId="urn:microsoft.com/office/officeart/2005/8/layout/vList2"/>
    <dgm:cxn modelId="{F5D84694-E962-40AC-B1A5-F08A8C11006F}" type="presParOf" srcId="{B456A799-1204-4BE7-AF0E-E20F019061F9}" destId="{EC43258A-79CB-4627-A50A-C890FF87D631}"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E67B48B-03D2-4003-B56D-8729CCFF10B7}"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1BA1CD82-CCF4-4B44-A8DE-21AFC4A31E47}">
      <dgm:prSet phldrT="[Text]" custT="1"/>
      <dgm:spPr/>
      <dgm:t>
        <a:bodyPr/>
        <a:lstStyle/>
        <a:p>
          <a:r>
            <a:rPr lang="fa-IR" sz="4400" dirty="0" smtClean="0"/>
            <a:t>توسعه دهنده مرکزی</a:t>
          </a:r>
          <a:endParaRPr lang="en-US" sz="4400" dirty="0"/>
        </a:p>
      </dgm:t>
    </dgm:pt>
    <dgm:pt modelId="{76627F9C-8740-475B-B8DF-550614AA5FE4}" type="parTrans" cxnId="{E96A094D-2AB4-4742-A5FF-12B1439B8A23}">
      <dgm:prSet/>
      <dgm:spPr/>
      <dgm:t>
        <a:bodyPr/>
        <a:lstStyle/>
        <a:p>
          <a:endParaRPr lang="en-US"/>
        </a:p>
      </dgm:t>
    </dgm:pt>
    <dgm:pt modelId="{BF286342-5144-4D16-B2F3-26F7A9DAE114}" type="sibTrans" cxnId="{E96A094D-2AB4-4742-A5FF-12B1439B8A23}">
      <dgm:prSet/>
      <dgm:spPr/>
      <dgm:t>
        <a:bodyPr/>
        <a:lstStyle/>
        <a:p>
          <a:endParaRPr lang="en-US"/>
        </a:p>
      </dgm:t>
    </dgm:pt>
    <dgm:pt modelId="{8385426F-0473-48BE-992F-DBD7DA28E458}">
      <dgm:prSet phldrT="[Text]" custT="1"/>
      <dgm:spPr/>
      <dgm:t>
        <a:bodyPr/>
        <a:lstStyle/>
        <a:p>
          <a:pPr rtl="1"/>
          <a:r>
            <a:rPr lang="fa-IR" sz="1400" dirty="0" smtClean="0"/>
            <a:t>استخدام توسط پلتفرم</a:t>
          </a:r>
          <a:endParaRPr lang="en-US" sz="1400" dirty="0"/>
        </a:p>
      </dgm:t>
    </dgm:pt>
    <dgm:pt modelId="{CA04E8BB-921E-45C7-B5E8-FA04E0E5F444}" type="parTrans" cxnId="{A391C618-A133-4930-A0A9-B590F2168493}">
      <dgm:prSet/>
      <dgm:spPr/>
      <dgm:t>
        <a:bodyPr/>
        <a:lstStyle/>
        <a:p>
          <a:endParaRPr lang="en-US"/>
        </a:p>
      </dgm:t>
    </dgm:pt>
    <dgm:pt modelId="{4853CECA-BC72-43A1-BB17-708155FC03C2}" type="sibTrans" cxnId="{A391C618-A133-4930-A0A9-B590F2168493}">
      <dgm:prSet/>
      <dgm:spPr/>
      <dgm:t>
        <a:bodyPr/>
        <a:lstStyle/>
        <a:p>
          <a:endParaRPr lang="en-US"/>
        </a:p>
      </dgm:t>
    </dgm:pt>
    <dgm:pt modelId="{C2CB6FF0-9223-466C-837D-7F4FEFB7C5E7}">
      <dgm:prSet phldrT="[Text]" custT="1"/>
      <dgm:spPr/>
      <dgm:t>
        <a:bodyPr/>
        <a:lstStyle/>
        <a:p>
          <a:pPr rtl="1"/>
          <a:r>
            <a:rPr lang="fa-IR" sz="1400" dirty="0" smtClean="0"/>
            <a:t>کار اصلی رساندن پلتفرم به دست مصرف کننده</a:t>
          </a:r>
          <a:endParaRPr lang="en-US" sz="1400" dirty="0"/>
        </a:p>
      </dgm:t>
    </dgm:pt>
    <dgm:pt modelId="{9369ECC2-42BD-4E3E-BE0E-4A2C13F0F142}" type="parTrans" cxnId="{361086B4-C216-4F89-8B9E-AC7B7676329A}">
      <dgm:prSet/>
      <dgm:spPr/>
      <dgm:t>
        <a:bodyPr/>
        <a:lstStyle/>
        <a:p>
          <a:endParaRPr lang="en-US"/>
        </a:p>
      </dgm:t>
    </dgm:pt>
    <dgm:pt modelId="{26C01A5E-BD8A-443D-91F1-835797824AE9}" type="sibTrans" cxnId="{361086B4-C216-4F89-8B9E-AC7B7676329A}">
      <dgm:prSet/>
      <dgm:spPr/>
      <dgm:t>
        <a:bodyPr/>
        <a:lstStyle/>
        <a:p>
          <a:endParaRPr lang="en-US"/>
        </a:p>
      </dgm:t>
    </dgm:pt>
    <dgm:pt modelId="{E47DE3D6-CF70-4F75-8025-8F45C2ABD32E}">
      <dgm:prSet phldrT="[Text]" custT="1"/>
      <dgm:spPr/>
      <dgm:t>
        <a:bodyPr/>
        <a:lstStyle/>
        <a:p>
          <a:r>
            <a:rPr lang="fa-IR" sz="4400" dirty="0" smtClean="0"/>
            <a:t>توسعه دهنده افزونه</a:t>
          </a:r>
          <a:endParaRPr lang="en-US" sz="4400" dirty="0"/>
        </a:p>
      </dgm:t>
    </dgm:pt>
    <dgm:pt modelId="{8552BC3F-722E-4F69-BE54-35DE440B4C29}" type="parTrans" cxnId="{29EA9E0E-4E6B-40F1-B890-2CBF7052AFFF}">
      <dgm:prSet/>
      <dgm:spPr/>
      <dgm:t>
        <a:bodyPr/>
        <a:lstStyle/>
        <a:p>
          <a:endParaRPr lang="en-US"/>
        </a:p>
      </dgm:t>
    </dgm:pt>
    <dgm:pt modelId="{81DEC3A7-44F1-4F57-9817-32E18E867B23}" type="sibTrans" cxnId="{29EA9E0E-4E6B-40F1-B890-2CBF7052AFFF}">
      <dgm:prSet/>
      <dgm:spPr/>
      <dgm:t>
        <a:bodyPr/>
        <a:lstStyle/>
        <a:p>
          <a:endParaRPr lang="en-US"/>
        </a:p>
      </dgm:t>
    </dgm:pt>
    <dgm:pt modelId="{7A3A341D-1D57-447A-931F-00B975B45447}">
      <dgm:prSet phldrT="[Text]" custT="1"/>
      <dgm:spPr/>
      <dgm:t>
        <a:bodyPr/>
        <a:lstStyle/>
        <a:p>
          <a:pPr rtl="1"/>
          <a:r>
            <a:rPr lang="fa-IR" sz="1400" dirty="0" smtClean="0"/>
            <a:t>ایجاد ویژگی و ارزش برای پلتفرم که عملکرد را بهبود میدهد</a:t>
          </a:r>
          <a:endParaRPr lang="en-US" sz="1400" dirty="0"/>
        </a:p>
      </dgm:t>
    </dgm:pt>
    <dgm:pt modelId="{38C92E09-AE44-4D9C-B939-257110DF1D16}" type="parTrans" cxnId="{E510E266-D239-479C-9467-3CCDE78D8AED}">
      <dgm:prSet/>
      <dgm:spPr/>
      <dgm:t>
        <a:bodyPr/>
        <a:lstStyle/>
        <a:p>
          <a:endParaRPr lang="en-US"/>
        </a:p>
      </dgm:t>
    </dgm:pt>
    <dgm:pt modelId="{20002738-F4F1-4D77-BF45-34D352A9CB7C}" type="sibTrans" cxnId="{E510E266-D239-479C-9467-3CCDE78D8AED}">
      <dgm:prSet/>
      <dgm:spPr/>
      <dgm:t>
        <a:bodyPr/>
        <a:lstStyle/>
        <a:p>
          <a:endParaRPr lang="en-US"/>
        </a:p>
      </dgm:t>
    </dgm:pt>
    <dgm:pt modelId="{7CC81B6D-B9D5-43AF-A02B-4592F2EF7AA4}">
      <dgm:prSet phldrT="[Text]" custT="1"/>
      <dgm:spPr/>
      <dgm:t>
        <a:bodyPr/>
        <a:lstStyle/>
        <a:p>
          <a:pPr rtl="1"/>
          <a:r>
            <a:rPr lang="fa-IR" sz="1400" dirty="0" smtClean="0"/>
            <a:t>معمولا توسط پلتفرم استخدام نمیشوند</a:t>
          </a:r>
          <a:endParaRPr lang="en-US" sz="1400" dirty="0"/>
        </a:p>
      </dgm:t>
    </dgm:pt>
    <dgm:pt modelId="{5E6E947A-C1DA-4EE2-A855-49405D91D383}" type="parTrans" cxnId="{FE80690C-D782-4997-9F7F-0C9927CBDC95}">
      <dgm:prSet/>
      <dgm:spPr/>
      <dgm:t>
        <a:bodyPr/>
        <a:lstStyle/>
        <a:p>
          <a:endParaRPr lang="en-US"/>
        </a:p>
      </dgm:t>
    </dgm:pt>
    <dgm:pt modelId="{8D5FAC52-B5FB-4E87-99BF-E25F80A7DD54}" type="sibTrans" cxnId="{FE80690C-D782-4997-9F7F-0C9927CBDC95}">
      <dgm:prSet/>
      <dgm:spPr/>
      <dgm:t>
        <a:bodyPr/>
        <a:lstStyle/>
        <a:p>
          <a:endParaRPr lang="en-US"/>
        </a:p>
      </dgm:t>
    </dgm:pt>
    <dgm:pt modelId="{DBACDEA9-B91F-4C38-B97F-0CE744A65B37}">
      <dgm:prSet phldrT="[Text]" custT="1"/>
      <dgm:spPr/>
      <dgm:t>
        <a:bodyPr/>
        <a:lstStyle/>
        <a:p>
          <a:pPr rtl="1"/>
          <a:r>
            <a:rPr lang="fa-IR" sz="1400" dirty="0" smtClean="0"/>
            <a:t>ایجاد قوانین و سرویس هایی که تراکنش را ساده میکند مثل جستجو</a:t>
          </a:r>
          <a:endParaRPr lang="en-US" sz="1400" dirty="0"/>
        </a:p>
      </dgm:t>
    </dgm:pt>
    <dgm:pt modelId="{0444E7C2-DFCD-4B59-BDE8-501EB378642C}" type="parTrans" cxnId="{1C926AF4-8587-47C8-9DBD-0E750B2E7A1A}">
      <dgm:prSet/>
      <dgm:spPr/>
      <dgm:t>
        <a:bodyPr/>
        <a:lstStyle/>
        <a:p>
          <a:endParaRPr lang="en-US"/>
        </a:p>
      </dgm:t>
    </dgm:pt>
    <dgm:pt modelId="{5526EAF1-F015-4BC9-AE90-9C9146B11C98}" type="sibTrans" cxnId="{1C926AF4-8587-47C8-9DBD-0E750B2E7A1A}">
      <dgm:prSet/>
      <dgm:spPr/>
      <dgm:t>
        <a:bodyPr/>
        <a:lstStyle/>
        <a:p>
          <a:endParaRPr lang="en-US"/>
        </a:p>
      </dgm:t>
    </dgm:pt>
    <dgm:pt modelId="{F2FE3550-C8B8-4CD1-A91D-BB6B21039A31}">
      <dgm:prSet phldrT="[Text]" custT="1"/>
      <dgm:spPr/>
      <dgm:t>
        <a:bodyPr/>
        <a:lstStyle/>
        <a:p>
          <a:pPr rtl="1"/>
          <a:r>
            <a:rPr lang="fa-IR" sz="1400" dirty="0" smtClean="0"/>
            <a:t>ایجاد سیستم مالی و قرارداد پیش فرض و بیمه و پشتیبانی و اهرازهویت</a:t>
          </a:r>
          <a:endParaRPr lang="en-US" sz="1400" dirty="0"/>
        </a:p>
      </dgm:t>
    </dgm:pt>
    <dgm:pt modelId="{C834B379-EFDF-4EEF-9A9D-272C15B055AC}" type="parTrans" cxnId="{6D0AE643-1BEA-4CC6-A54E-4CDF04A89D37}">
      <dgm:prSet/>
      <dgm:spPr/>
      <dgm:t>
        <a:bodyPr/>
        <a:lstStyle/>
        <a:p>
          <a:endParaRPr lang="en-US"/>
        </a:p>
      </dgm:t>
    </dgm:pt>
    <dgm:pt modelId="{A89AA6D9-ACA9-4292-BA2C-5ED25D921488}" type="sibTrans" cxnId="{6D0AE643-1BEA-4CC6-A54E-4CDF04A89D37}">
      <dgm:prSet/>
      <dgm:spPr/>
      <dgm:t>
        <a:bodyPr/>
        <a:lstStyle/>
        <a:p>
          <a:endParaRPr lang="en-US"/>
        </a:p>
      </dgm:t>
    </dgm:pt>
    <dgm:pt modelId="{F7041EEF-8269-428F-8D22-92A583D63455}">
      <dgm:prSet phldrT="[Text]" custT="1"/>
      <dgm:spPr/>
      <dgm:t>
        <a:bodyPr/>
        <a:lstStyle/>
        <a:p>
          <a:pPr rtl="1"/>
          <a:r>
            <a:rPr lang="fa-IR" sz="1400" dirty="0" smtClean="0"/>
            <a:t>دسترسی از طریق </a:t>
          </a:r>
          <a:r>
            <a:rPr lang="en-US" sz="1400" dirty="0" smtClean="0"/>
            <a:t>API</a:t>
          </a:r>
          <a:endParaRPr lang="en-US" sz="1400" dirty="0"/>
        </a:p>
      </dgm:t>
    </dgm:pt>
    <dgm:pt modelId="{7F2A4642-AAE6-44C5-9C8E-8177BB65DF0B}" type="parTrans" cxnId="{10976C03-9338-4091-A562-B9A30008989B}">
      <dgm:prSet/>
      <dgm:spPr/>
      <dgm:t>
        <a:bodyPr/>
        <a:lstStyle/>
        <a:p>
          <a:endParaRPr lang="en-US"/>
        </a:p>
      </dgm:t>
    </dgm:pt>
    <dgm:pt modelId="{7720B1DB-5431-4BDF-9B4F-9808A87AF0CB}" type="sibTrans" cxnId="{10976C03-9338-4091-A562-B9A30008989B}">
      <dgm:prSet/>
      <dgm:spPr/>
      <dgm:t>
        <a:bodyPr/>
        <a:lstStyle/>
        <a:p>
          <a:endParaRPr lang="en-US"/>
        </a:p>
      </dgm:t>
    </dgm:pt>
    <dgm:pt modelId="{A31756C3-F6B3-4DFC-8D57-DBA2628A9696}" type="pres">
      <dgm:prSet presAssocID="{BE67B48B-03D2-4003-B56D-8729CCFF10B7}" presName="theList" presStyleCnt="0">
        <dgm:presLayoutVars>
          <dgm:dir/>
          <dgm:animLvl val="lvl"/>
          <dgm:resizeHandles val="exact"/>
        </dgm:presLayoutVars>
      </dgm:prSet>
      <dgm:spPr/>
      <dgm:t>
        <a:bodyPr/>
        <a:lstStyle/>
        <a:p>
          <a:endParaRPr lang="en-US"/>
        </a:p>
      </dgm:t>
    </dgm:pt>
    <dgm:pt modelId="{E5290455-DAD1-4FBD-8CF5-BF9D0E976923}" type="pres">
      <dgm:prSet presAssocID="{1BA1CD82-CCF4-4B44-A8DE-21AFC4A31E47}" presName="compNode" presStyleCnt="0"/>
      <dgm:spPr/>
    </dgm:pt>
    <dgm:pt modelId="{E112EC39-9072-44CE-952B-7496D3EE6625}" type="pres">
      <dgm:prSet presAssocID="{1BA1CD82-CCF4-4B44-A8DE-21AFC4A31E47}" presName="aNode" presStyleLbl="bgShp" presStyleIdx="0" presStyleCnt="2"/>
      <dgm:spPr/>
      <dgm:t>
        <a:bodyPr/>
        <a:lstStyle/>
        <a:p>
          <a:endParaRPr lang="en-US"/>
        </a:p>
      </dgm:t>
    </dgm:pt>
    <dgm:pt modelId="{B1CA8C6C-CDDF-4D60-B627-842D9D6B9220}" type="pres">
      <dgm:prSet presAssocID="{1BA1CD82-CCF4-4B44-A8DE-21AFC4A31E47}" presName="textNode" presStyleLbl="bgShp" presStyleIdx="0" presStyleCnt="2"/>
      <dgm:spPr/>
      <dgm:t>
        <a:bodyPr/>
        <a:lstStyle/>
        <a:p>
          <a:endParaRPr lang="en-US"/>
        </a:p>
      </dgm:t>
    </dgm:pt>
    <dgm:pt modelId="{E1269967-9973-4411-96D7-9621FE48F661}" type="pres">
      <dgm:prSet presAssocID="{1BA1CD82-CCF4-4B44-A8DE-21AFC4A31E47}" presName="compChildNode" presStyleCnt="0"/>
      <dgm:spPr/>
    </dgm:pt>
    <dgm:pt modelId="{CB7EC5D3-CF21-4629-9150-F1B928A69C58}" type="pres">
      <dgm:prSet presAssocID="{1BA1CD82-CCF4-4B44-A8DE-21AFC4A31E47}" presName="theInnerList" presStyleCnt="0"/>
      <dgm:spPr/>
    </dgm:pt>
    <dgm:pt modelId="{0D05CEDE-9D99-4AAF-8AF5-E801BA094688}" type="pres">
      <dgm:prSet presAssocID="{8385426F-0473-48BE-992F-DBD7DA28E458}" presName="childNode" presStyleLbl="node1" presStyleIdx="0" presStyleCnt="7">
        <dgm:presLayoutVars>
          <dgm:bulletEnabled val="1"/>
        </dgm:presLayoutVars>
      </dgm:prSet>
      <dgm:spPr/>
      <dgm:t>
        <a:bodyPr/>
        <a:lstStyle/>
        <a:p>
          <a:endParaRPr lang="en-US"/>
        </a:p>
      </dgm:t>
    </dgm:pt>
    <dgm:pt modelId="{07135730-1C85-4249-8941-F8C8BB7F92C5}" type="pres">
      <dgm:prSet presAssocID="{8385426F-0473-48BE-992F-DBD7DA28E458}" presName="aSpace2" presStyleCnt="0"/>
      <dgm:spPr/>
    </dgm:pt>
    <dgm:pt modelId="{F87FC1EC-444A-4D11-BDA6-0F6B5A241B5D}" type="pres">
      <dgm:prSet presAssocID="{C2CB6FF0-9223-466C-837D-7F4FEFB7C5E7}" presName="childNode" presStyleLbl="node1" presStyleIdx="1" presStyleCnt="7">
        <dgm:presLayoutVars>
          <dgm:bulletEnabled val="1"/>
        </dgm:presLayoutVars>
      </dgm:prSet>
      <dgm:spPr/>
      <dgm:t>
        <a:bodyPr/>
        <a:lstStyle/>
        <a:p>
          <a:endParaRPr lang="en-US"/>
        </a:p>
      </dgm:t>
    </dgm:pt>
    <dgm:pt modelId="{F01762FF-DC94-4154-BEE3-7C7EE4815F2D}" type="pres">
      <dgm:prSet presAssocID="{C2CB6FF0-9223-466C-837D-7F4FEFB7C5E7}" presName="aSpace2" presStyleCnt="0"/>
      <dgm:spPr/>
    </dgm:pt>
    <dgm:pt modelId="{4103AFAB-2805-408C-A16C-2CEAD8647DAD}" type="pres">
      <dgm:prSet presAssocID="{DBACDEA9-B91F-4C38-B97F-0CE744A65B37}" presName="childNode" presStyleLbl="node1" presStyleIdx="2" presStyleCnt="7">
        <dgm:presLayoutVars>
          <dgm:bulletEnabled val="1"/>
        </dgm:presLayoutVars>
      </dgm:prSet>
      <dgm:spPr/>
      <dgm:t>
        <a:bodyPr/>
        <a:lstStyle/>
        <a:p>
          <a:endParaRPr lang="en-US"/>
        </a:p>
      </dgm:t>
    </dgm:pt>
    <dgm:pt modelId="{42378AA8-1E9A-466D-A288-47BB00CB563E}" type="pres">
      <dgm:prSet presAssocID="{DBACDEA9-B91F-4C38-B97F-0CE744A65B37}" presName="aSpace2" presStyleCnt="0"/>
      <dgm:spPr/>
    </dgm:pt>
    <dgm:pt modelId="{3A5FE8CB-DE6C-4250-945D-10993FA675A2}" type="pres">
      <dgm:prSet presAssocID="{F2FE3550-C8B8-4CD1-A91D-BB6B21039A31}" presName="childNode" presStyleLbl="node1" presStyleIdx="3" presStyleCnt="7">
        <dgm:presLayoutVars>
          <dgm:bulletEnabled val="1"/>
        </dgm:presLayoutVars>
      </dgm:prSet>
      <dgm:spPr/>
      <dgm:t>
        <a:bodyPr/>
        <a:lstStyle/>
        <a:p>
          <a:endParaRPr lang="en-US"/>
        </a:p>
      </dgm:t>
    </dgm:pt>
    <dgm:pt modelId="{E01E7979-8504-4A72-BBAC-E38C82D59CE0}" type="pres">
      <dgm:prSet presAssocID="{1BA1CD82-CCF4-4B44-A8DE-21AFC4A31E47}" presName="aSpace" presStyleCnt="0"/>
      <dgm:spPr/>
    </dgm:pt>
    <dgm:pt modelId="{2227420F-F92A-487C-A896-26051B87824D}" type="pres">
      <dgm:prSet presAssocID="{E47DE3D6-CF70-4F75-8025-8F45C2ABD32E}" presName="compNode" presStyleCnt="0"/>
      <dgm:spPr/>
    </dgm:pt>
    <dgm:pt modelId="{FDA582F4-E7D4-4995-B2C8-7D0F21C966EB}" type="pres">
      <dgm:prSet presAssocID="{E47DE3D6-CF70-4F75-8025-8F45C2ABD32E}" presName="aNode" presStyleLbl="bgShp" presStyleIdx="1" presStyleCnt="2"/>
      <dgm:spPr/>
      <dgm:t>
        <a:bodyPr/>
        <a:lstStyle/>
        <a:p>
          <a:endParaRPr lang="en-US"/>
        </a:p>
      </dgm:t>
    </dgm:pt>
    <dgm:pt modelId="{CB12564C-1C9F-4A6E-BB04-3FB58688775C}" type="pres">
      <dgm:prSet presAssocID="{E47DE3D6-CF70-4F75-8025-8F45C2ABD32E}" presName="textNode" presStyleLbl="bgShp" presStyleIdx="1" presStyleCnt="2"/>
      <dgm:spPr/>
      <dgm:t>
        <a:bodyPr/>
        <a:lstStyle/>
        <a:p>
          <a:endParaRPr lang="en-US"/>
        </a:p>
      </dgm:t>
    </dgm:pt>
    <dgm:pt modelId="{ED196B6E-61EB-49A5-A866-451A5B40BD64}" type="pres">
      <dgm:prSet presAssocID="{E47DE3D6-CF70-4F75-8025-8F45C2ABD32E}" presName="compChildNode" presStyleCnt="0"/>
      <dgm:spPr/>
    </dgm:pt>
    <dgm:pt modelId="{EB134C19-4F0B-4C5A-ACC0-841FF734336F}" type="pres">
      <dgm:prSet presAssocID="{E47DE3D6-CF70-4F75-8025-8F45C2ABD32E}" presName="theInnerList" presStyleCnt="0"/>
      <dgm:spPr/>
    </dgm:pt>
    <dgm:pt modelId="{0BA9F6CB-B686-47CA-BF51-5E1F4E2EA84D}" type="pres">
      <dgm:prSet presAssocID="{7A3A341D-1D57-447A-931F-00B975B45447}" presName="childNode" presStyleLbl="node1" presStyleIdx="4" presStyleCnt="7">
        <dgm:presLayoutVars>
          <dgm:bulletEnabled val="1"/>
        </dgm:presLayoutVars>
      </dgm:prSet>
      <dgm:spPr/>
      <dgm:t>
        <a:bodyPr/>
        <a:lstStyle/>
        <a:p>
          <a:endParaRPr lang="en-US"/>
        </a:p>
      </dgm:t>
    </dgm:pt>
    <dgm:pt modelId="{239ABC61-9F14-419A-B88D-500DBBBB9F3D}" type="pres">
      <dgm:prSet presAssocID="{7A3A341D-1D57-447A-931F-00B975B45447}" presName="aSpace2" presStyleCnt="0"/>
      <dgm:spPr/>
    </dgm:pt>
    <dgm:pt modelId="{2197D2AC-8E18-4A69-8567-D096AB68FA64}" type="pres">
      <dgm:prSet presAssocID="{7CC81B6D-B9D5-43AF-A02B-4592F2EF7AA4}" presName="childNode" presStyleLbl="node1" presStyleIdx="5" presStyleCnt="7">
        <dgm:presLayoutVars>
          <dgm:bulletEnabled val="1"/>
        </dgm:presLayoutVars>
      </dgm:prSet>
      <dgm:spPr/>
      <dgm:t>
        <a:bodyPr/>
        <a:lstStyle/>
        <a:p>
          <a:endParaRPr lang="en-US"/>
        </a:p>
      </dgm:t>
    </dgm:pt>
    <dgm:pt modelId="{9F9B5F12-5FDF-4041-889E-520014A8809A}" type="pres">
      <dgm:prSet presAssocID="{7CC81B6D-B9D5-43AF-A02B-4592F2EF7AA4}" presName="aSpace2" presStyleCnt="0"/>
      <dgm:spPr/>
    </dgm:pt>
    <dgm:pt modelId="{18E5E34C-442E-43CC-9599-A2B95382A575}" type="pres">
      <dgm:prSet presAssocID="{F7041EEF-8269-428F-8D22-92A583D63455}" presName="childNode" presStyleLbl="node1" presStyleIdx="6" presStyleCnt="7">
        <dgm:presLayoutVars>
          <dgm:bulletEnabled val="1"/>
        </dgm:presLayoutVars>
      </dgm:prSet>
      <dgm:spPr/>
      <dgm:t>
        <a:bodyPr/>
        <a:lstStyle/>
        <a:p>
          <a:endParaRPr lang="en-US"/>
        </a:p>
      </dgm:t>
    </dgm:pt>
  </dgm:ptLst>
  <dgm:cxnLst>
    <dgm:cxn modelId="{E510E266-D239-479C-9467-3CCDE78D8AED}" srcId="{E47DE3D6-CF70-4F75-8025-8F45C2ABD32E}" destId="{7A3A341D-1D57-447A-931F-00B975B45447}" srcOrd="0" destOrd="0" parTransId="{38C92E09-AE44-4D9C-B939-257110DF1D16}" sibTransId="{20002738-F4F1-4D77-BF45-34D352A9CB7C}"/>
    <dgm:cxn modelId="{7A501E47-4251-4548-86A9-09AB2170EE03}" type="presOf" srcId="{DBACDEA9-B91F-4C38-B97F-0CE744A65B37}" destId="{4103AFAB-2805-408C-A16C-2CEAD8647DAD}" srcOrd="0" destOrd="0" presId="urn:microsoft.com/office/officeart/2005/8/layout/lProcess2"/>
    <dgm:cxn modelId="{31D1DB34-3F8E-4A4F-B342-0D31001A8BE4}" type="presOf" srcId="{E47DE3D6-CF70-4F75-8025-8F45C2ABD32E}" destId="{CB12564C-1C9F-4A6E-BB04-3FB58688775C}" srcOrd="1" destOrd="0" presId="urn:microsoft.com/office/officeart/2005/8/layout/lProcess2"/>
    <dgm:cxn modelId="{29EA9E0E-4E6B-40F1-B890-2CBF7052AFFF}" srcId="{BE67B48B-03D2-4003-B56D-8729CCFF10B7}" destId="{E47DE3D6-CF70-4F75-8025-8F45C2ABD32E}" srcOrd="1" destOrd="0" parTransId="{8552BC3F-722E-4F69-BE54-35DE440B4C29}" sibTransId="{81DEC3A7-44F1-4F57-9817-32E18E867B23}"/>
    <dgm:cxn modelId="{C250C742-A35B-4950-BCD4-E95D85A4AB14}" type="presOf" srcId="{1BA1CD82-CCF4-4B44-A8DE-21AFC4A31E47}" destId="{B1CA8C6C-CDDF-4D60-B627-842D9D6B9220}" srcOrd="1" destOrd="0" presId="urn:microsoft.com/office/officeart/2005/8/layout/lProcess2"/>
    <dgm:cxn modelId="{7835D16A-6698-4569-AF1D-F4597803F69E}" type="presOf" srcId="{7A3A341D-1D57-447A-931F-00B975B45447}" destId="{0BA9F6CB-B686-47CA-BF51-5E1F4E2EA84D}" srcOrd="0" destOrd="0" presId="urn:microsoft.com/office/officeart/2005/8/layout/lProcess2"/>
    <dgm:cxn modelId="{E96A094D-2AB4-4742-A5FF-12B1439B8A23}" srcId="{BE67B48B-03D2-4003-B56D-8729CCFF10B7}" destId="{1BA1CD82-CCF4-4B44-A8DE-21AFC4A31E47}" srcOrd="0" destOrd="0" parTransId="{76627F9C-8740-475B-B8DF-550614AA5FE4}" sibTransId="{BF286342-5144-4D16-B2F3-26F7A9DAE114}"/>
    <dgm:cxn modelId="{304E65C6-D3C0-4A2E-9B7B-519F156C25C3}" type="presOf" srcId="{F7041EEF-8269-428F-8D22-92A583D63455}" destId="{18E5E34C-442E-43CC-9599-A2B95382A575}" srcOrd="0" destOrd="0" presId="urn:microsoft.com/office/officeart/2005/8/layout/lProcess2"/>
    <dgm:cxn modelId="{361086B4-C216-4F89-8B9E-AC7B7676329A}" srcId="{1BA1CD82-CCF4-4B44-A8DE-21AFC4A31E47}" destId="{C2CB6FF0-9223-466C-837D-7F4FEFB7C5E7}" srcOrd="1" destOrd="0" parTransId="{9369ECC2-42BD-4E3E-BE0E-4A2C13F0F142}" sibTransId="{26C01A5E-BD8A-443D-91F1-835797824AE9}"/>
    <dgm:cxn modelId="{5EC0209D-8106-4E85-8267-8D2E5A4D870D}" type="presOf" srcId="{C2CB6FF0-9223-466C-837D-7F4FEFB7C5E7}" destId="{F87FC1EC-444A-4D11-BDA6-0F6B5A241B5D}" srcOrd="0" destOrd="0" presId="urn:microsoft.com/office/officeart/2005/8/layout/lProcess2"/>
    <dgm:cxn modelId="{A391C618-A133-4930-A0A9-B590F2168493}" srcId="{1BA1CD82-CCF4-4B44-A8DE-21AFC4A31E47}" destId="{8385426F-0473-48BE-992F-DBD7DA28E458}" srcOrd="0" destOrd="0" parTransId="{CA04E8BB-921E-45C7-B5E8-FA04E0E5F444}" sibTransId="{4853CECA-BC72-43A1-BB17-708155FC03C2}"/>
    <dgm:cxn modelId="{AAF400AB-BB61-4879-952A-3770DD2628DF}" type="presOf" srcId="{BE67B48B-03D2-4003-B56D-8729CCFF10B7}" destId="{A31756C3-F6B3-4DFC-8D57-DBA2628A9696}" srcOrd="0" destOrd="0" presId="urn:microsoft.com/office/officeart/2005/8/layout/lProcess2"/>
    <dgm:cxn modelId="{FE80690C-D782-4997-9F7F-0C9927CBDC95}" srcId="{E47DE3D6-CF70-4F75-8025-8F45C2ABD32E}" destId="{7CC81B6D-B9D5-43AF-A02B-4592F2EF7AA4}" srcOrd="1" destOrd="0" parTransId="{5E6E947A-C1DA-4EE2-A855-49405D91D383}" sibTransId="{8D5FAC52-B5FB-4E87-99BF-E25F80A7DD54}"/>
    <dgm:cxn modelId="{1C926AF4-8587-47C8-9DBD-0E750B2E7A1A}" srcId="{1BA1CD82-CCF4-4B44-A8DE-21AFC4A31E47}" destId="{DBACDEA9-B91F-4C38-B97F-0CE744A65B37}" srcOrd="2" destOrd="0" parTransId="{0444E7C2-DFCD-4B59-BDE8-501EB378642C}" sibTransId="{5526EAF1-F015-4BC9-AE90-9C9146B11C98}"/>
    <dgm:cxn modelId="{43BCC6DB-6719-4308-A925-1905E653B651}" type="presOf" srcId="{1BA1CD82-CCF4-4B44-A8DE-21AFC4A31E47}" destId="{E112EC39-9072-44CE-952B-7496D3EE6625}" srcOrd="0" destOrd="0" presId="urn:microsoft.com/office/officeart/2005/8/layout/lProcess2"/>
    <dgm:cxn modelId="{6D0AE643-1BEA-4CC6-A54E-4CDF04A89D37}" srcId="{1BA1CD82-CCF4-4B44-A8DE-21AFC4A31E47}" destId="{F2FE3550-C8B8-4CD1-A91D-BB6B21039A31}" srcOrd="3" destOrd="0" parTransId="{C834B379-EFDF-4EEF-9A9D-272C15B055AC}" sibTransId="{A89AA6D9-ACA9-4292-BA2C-5ED25D921488}"/>
    <dgm:cxn modelId="{D836B330-06EF-4DA8-A728-D1B733F18390}" type="presOf" srcId="{8385426F-0473-48BE-992F-DBD7DA28E458}" destId="{0D05CEDE-9D99-4AAF-8AF5-E801BA094688}" srcOrd="0" destOrd="0" presId="urn:microsoft.com/office/officeart/2005/8/layout/lProcess2"/>
    <dgm:cxn modelId="{EED550D3-8BA0-496B-80D0-B52DB148AF47}" type="presOf" srcId="{E47DE3D6-CF70-4F75-8025-8F45C2ABD32E}" destId="{FDA582F4-E7D4-4995-B2C8-7D0F21C966EB}" srcOrd="0" destOrd="0" presId="urn:microsoft.com/office/officeart/2005/8/layout/lProcess2"/>
    <dgm:cxn modelId="{10976C03-9338-4091-A562-B9A30008989B}" srcId="{E47DE3D6-CF70-4F75-8025-8F45C2ABD32E}" destId="{F7041EEF-8269-428F-8D22-92A583D63455}" srcOrd="2" destOrd="0" parTransId="{7F2A4642-AAE6-44C5-9C8E-8177BB65DF0B}" sibTransId="{7720B1DB-5431-4BDF-9B4F-9808A87AF0CB}"/>
    <dgm:cxn modelId="{1B3BDBC5-AAD2-4217-8159-5AFC97EF20FF}" type="presOf" srcId="{F2FE3550-C8B8-4CD1-A91D-BB6B21039A31}" destId="{3A5FE8CB-DE6C-4250-945D-10993FA675A2}" srcOrd="0" destOrd="0" presId="urn:microsoft.com/office/officeart/2005/8/layout/lProcess2"/>
    <dgm:cxn modelId="{39B95A4E-339E-4AA2-A369-F9E5B9FBC684}" type="presOf" srcId="{7CC81B6D-B9D5-43AF-A02B-4592F2EF7AA4}" destId="{2197D2AC-8E18-4A69-8567-D096AB68FA64}" srcOrd="0" destOrd="0" presId="urn:microsoft.com/office/officeart/2005/8/layout/lProcess2"/>
    <dgm:cxn modelId="{2F4AA548-9750-4D9E-8BE1-03AD36155226}" type="presParOf" srcId="{A31756C3-F6B3-4DFC-8D57-DBA2628A9696}" destId="{E5290455-DAD1-4FBD-8CF5-BF9D0E976923}" srcOrd="0" destOrd="0" presId="urn:microsoft.com/office/officeart/2005/8/layout/lProcess2"/>
    <dgm:cxn modelId="{AE42347F-DF67-4684-BA1E-4274A64A4CDE}" type="presParOf" srcId="{E5290455-DAD1-4FBD-8CF5-BF9D0E976923}" destId="{E112EC39-9072-44CE-952B-7496D3EE6625}" srcOrd="0" destOrd="0" presId="urn:microsoft.com/office/officeart/2005/8/layout/lProcess2"/>
    <dgm:cxn modelId="{4A760745-C4F4-4E79-984D-C251D4BC7C9C}" type="presParOf" srcId="{E5290455-DAD1-4FBD-8CF5-BF9D0E976923}" destId="{B1CA8C6C-CDDF-4D60-B627-842D9D6B9220}" srcOrd="1" destOrd="0" presId="urn:microsoft.com/office/officeart/2005/8/layout/lProcess2"/>
    <dgm:cxn modelId="{2B9ACDCE-6728-47CD-AB3A-0004DB09B128}" type="presParOf" srcId="{E5290455-DAD1-4FBD-8CF5-BF9D0E976923}" destId="{E1269967-9973-4411-96D7-9621FE48F661}" srcOrd="2" destOrd="0" presId="urn:microsoft.com/office/officeart/2005/8/layout/lProcess2"/>
    <dgm:cxn modelId="{9BF636A2-3995-4882-98A0-F76FFE7804EF}" type="presParOf" srcId="{E1269967-9973-4411-96D7-9621FE48F661}" destId="{CB7EC5D3-CF21-4629-9150-F1B928A69C58}" srcOrd="0" destOrd="0" presId="urn:microsoft.com/office/officeart/2005/8/layout/lProcess2"/>
    <dgm:cxn modelId="{AFF79582-5C4F-4E71-A295-010D1898F3D2}" type="presParOf" srcId="{CB7EC5D3-CF21-4629-9150-F1B928A69C58}" destId="{0D05CEDE-9D99-4AAF-8AF5-E801BA094688}" srcOrd="0" destOrd="0" presId="urn:microsoft.com/office/officeart/2005/8/layout/lProcess2"/>
    <dgm:cxn modelId="{98010047-5FD0-4725-B387-84B4BFC8F603}" type="presParOf" srcId="{CB7EC5D3-CF21-4629-9150-F1B928A69C58}" destId="{07135730-1C85-4249-8941-F8C8BB7F92C5}" srcOrd="1" destOrd="0" presId="urn:microsoft.com/office/officeart/2005/8/layout/lProcess2"/>
    <dgm:cxn modelId="{AB867E6E-1343-4766-B673-8D35FE7254F0}" type="presParOf" srcId="{CB7EC5D3-CF21-4629-9150-F1B928A69C58}" destId="{F87FC1EC-444A-4D11-BDA6-0F6B5A241B5D}" srcOrd="2" destOrd="0" presId="urn:microsoft.com/office/officeart/2005/8/layout/lProcess2"/>
    <dgm:cxn modelId="{D8461359-5F65-4F5B-8039-39DED503386A}" type="presParOf" srcId="{CB7EC5D3-CF21-4629-9150-F1B928A69C58}" destId="{F01762FF-DC94-4154-BEE3-7C7EE4815F2D}" srcOrd="3" destOrd="0" presId="urn:microsoft.com/office/officeart/2005/8/layout/lProcess2"/>
    <dgm:cxn modelId="{F284E26D-A7B9-4E2F-A701-8605F2881359}" type="presParOf" srcId="{CB7EC5D3-CF21-4629-9150-F1B928A69C58}" destId="{4103AFAB-2805-408C-A16C-2CEAD8647DAD}" srcOrd="4" destOrd="0" presId="urn:microsoft.com/office/officeart/2005/8/layout/lProcess2"/>
    <dgm:cxn modelId="{077DE067-643E-4283-BAAC-D9FAFAE7434D}" type="presParOf" srcId="{CB7EC5D3-CF21-4629-9150-F1B928A69C58}" destId="{42378AA8-1E9A-466D-A288-47BB00CB563E}" srcOrd="5" destOrd="0" presId="urn:microsoft.com/office/officeart/2005/8/layout/lProcess2"/>
    <dgm:cxn modelId="{FB40DB02-A393-43ED-AA0F-E1B5C34021A7}" type="presParOf" srcId="{CB7EC5D3-CF21-4629-9150-F1B928A69C58}" destId="{3A5FE8CB-DE6C-4250-945D-10993FA675A2}" srcOrd="6" destOrd="0" presId="urn:microsoft.com/office/officeart/2005/8/layout/lProcess2"/>
    <dgm:cxn modelId="{9AC92DB0-BFBC-4A77-97FB-6753FB7989D4}" type="presParOf" srcId="{A31756C3-F6B3-4DFC-8D57-DBA2628A9696}" destId="{E01E7979-8504-4A72-BBAC-E38C82D59CE0}" srcOrd="1" destOrd="0" presId="urn:microsoft.com/office/officeart/2005/8/layout/lProcess2"/>
    <dgm:cxn modelId="{C2B3AEDF-BC49-4C68-B941-64F01F832EF7}" type="presParOf" srcId="{A31756C3-F6B3-4DFC-8D57-DBA2628A9696}" destId="{2227420F-F92A-487C-A896-26051B87824D}" srcOrd="2" destOrd="0" presId="urn:microsoft.com/office/officeart/2005/8/layout/lProcess2"/>
    <dgm:cxn modelId="{F6E3B15A-893C-43D6-94F7-EC0B7261187B}" type="presParOf" srcId="{2227420F-F92A-487C-A896-26051B87824D}" destId="{FDA582F4-E7D4-4995-B2C8-7D0F21C966EB}" srcOrd="0" destOrd="0" presId="urn:microsoft.com/office/officeart/2005/8/layout/lProcess2"/>
    <dgm:cxn modelId="{3284AC68-31B8-4224-B460-256E2852E338}" type="presParOf" srcId="{2227420F-F92A-487C-A896-26051B87824D}" destId="{CB12564C-1C9F-4A6E-BB04-3FB58688775C}" srcOrd="1" destOrd="0" presId="urn:microsoft.com/office/officeart/2005/8/layout/lProcess2"/>
    <dgm:cxn modelId="{78589170-2309-4241-9CE4-7502AEAF8EB1}" type="presParOf" srcId="{2227420F-F92A-487C-A896-26051B87824D}" destId="{ED196B6E-61EB-49A5-A866-451A5B40BD64}" srcOrd="2" destOrd="0" presId="urn:microsoft.com/office/officeart/2005/8/layout/lProcess2"/>
    <dgm:cxn modelId="{CD739265-E95F-47EC-A7C7-ADC0BCAFDE3F}" type="presParOf" srcId="{ED196B6E-61EB-49A5-A866-451A5B40BD64}" destId="{EB134C19-4F0B-4C5A-ACC0-841FF734336F}" srcOrd="0" destOrd="0" presId="urn:microsoft.com/office/officeart/2005/8/layout/lProcess2"/>
    <dgm:cxn modelId="{5B176081-0AD9-4017-AEF1-461B63B8EAE2}" type="presParOf" srcId="{EB134C19-4F0B-4C5A-ACC0-841FF734336F}" destId="{0BA9F6CB-B686-47CA-BF51-5E1F4E2EA84D}" srcOrd="0" destOrd="0" presId="urn:microsoft.com/office/officeart/2005/8/layout/lProcess2"/>
    <dgm:cxn modelId="{704DE5EA-35A4-4390-9C20-27CA6AB25D97}" type="presParOf" srcId="{EB134C19-4F0B-4C5A-ACC0-841FF734336F}" destId="{239ABC61-9F14-419A-B88D-500DBBBB9F3D}" srcOrd="1" destOrd="0" presId="urn:microsoft.com/office/officeart/2005/8/layout/lProcess2"/>
    <dgm:cxn modelId="{06FEDA76-685A-4C2E-8D79-1CD1DCCFC033}" type="presParOf" srcId="{EB134C19-4F0B-4C5A-ACC0-841FF734336F}" destId="{2197D2AC-8E18-4A69-8567-D096AB68FA64}" srcOrd="2" destOrd="0" presId="urn:microsoft.com/office/officeart/2005/8/layout/lProcess2"/>
    <dgm:cxn modelId="{BED3C65B-CBEE-4820-9B2E-A521B374F883}" type="presParOf" srcId="{EB134C19-4F0B-4C5A-ACC0-841FF734336F}" destId="{9F9B5F12-5FDF-4041-889E-520014A8809A}" srcOrd="3" destOrd="0" presId="urn:microsoft.com/office/officeart/2005/8/layout/lProcess2"/>
    <dgm:cxn modelId="{3AD03E72-1F15-4CE7-80EE-7E159F0C97B2}" type="presParOf" srcId="{EB134C19-4F0B-4C5A-ACC0-841FF734336F}" destId="{18E5E34C-442E-43CC-9599-A2B95382A575}"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A95B56A-929F-405B-947F-651DCE29FDE8}"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US"/>
        </a:p>
      </dgm:t>
    </dgm:pt>
    <dgm:pt modelId="{3B51A3FB-249B-4EAC-9FB9-5077D1F1752F}">
      <dgm:prSet phldrT="[Text]"/>
      <dgm:spPr/>
      <dgm:t>
        <a:bodyPr/>
        <a:lstStyle/>
        <a:p>
          <a:r>
            <a:rPr lang="fa-IR" dirty="0" smtClean="0"/>
            <a:t>بهبود هنرمندانه محتوا</a:t>
          </a:r>
          <a:endParaRPr lang="en-US" dirty="0"/>
        </a:p>
      </dgm:t>
    </dgm:pt>
    <dgm:pt modelId="{63686799-EE35-4EF7-B52E-04AD73D0199B}" type="parTrans" cxnId="{3069D570-2A50-44BC-AD16-A20B1D840CA5}">
      <dgm:prSet/>
      <dgm:spPr/>
      <dgm:t>
        <a:bodyPr/>
        <a:lstStyle/>
        <a:p>
          <a:endParaRPr lang="en-US"/>
        </a:p>
      </dgm:t>
    </dgm:pt>
    <dgm:pt modelId="{C5BEF21A-E714-4A46-BE2A-5E859052D09A}" type="sibTrans" cxnId="{3069D570-2A50-44BC-AD16-A20B1D840CA5}">
      <dgm:prSet/>
      <dgm:spPr/>
      <dgm:t>
        <a:bodyPr/>
        <a:lstStyle/>
        <a:p>
          <a:endParaRPr lang="en-US"/>
        </a:p>
      </dgm:t>
    </dgm:pt>
    <dgm:pt modelId="{53C284C3-B39E-4EEA-8F91-AC7354C667DC}">
      <dgm:prSet phldrT="[Text]"/>
      <dgm:spPr/>
      <dgm:t>
        <a:bodyPr/>
        <a:lstStyle/>
        <a:p>
          <a:r>
            <a:rPr lang="fa-IR" dirty="0" smtClean="0"/>
            <a:t>فشار و سیگنال جامعه</a:t>
          </a:r>
          <a:endParaRPr lang="en-US" dirty="0"/>
        </a:p>
      </dgm:t>
    </dgm:pt>
    <dgm:pt modelId="{7B834CAE-8050-4287-8A9F-03629C5739C7}" type="parTrans" cxnId="{66B4AEE7-41BF-426D-9FE7-760BA872F496}">
      <dgm:prSet/>
      <dgm:spPr/>
      <dgm:t>
        <a:bodyPr/>
        <a:lstStyle/>
        <a:p>
          <a:endParaRPr lang="en-US"/>
        </a:p>
      </dgm:t>
    </dgm:pt>
    <dgm:pt modelId="{6B234AD4-6D3E-47CC-A802-7B7B4A5DC3C1}" type="sibTrans" cxnId="{66B4AEE7-41BF-426D-9FE7-760BA872F496}">
      <dgm:prSet/>
      <dgm:spPr/>
      <dgm:t>
        <a:bodyPr/>
        <a:lstStyle/>
        <a:p>
          <a:endParaRPr lang="en-US"/>
        </a:p>
      </dgm:t>
    </dgm:pt>
    <dgm:pt modelId="{6A876EE0-83CC-4109-B7F0-58CBABE20227}">
      <dgm:prSet phldrT="[Text]"/>
      <dgm:spPr/>
      <dgm:t>
        <a:bodyPr/>
        <a:lstStyle/>
        <a:p>
          <a:r>
            <a:rPr lang="fa-IR" dirty="0" smtClean="0"/>
            <a:t>اصول و قوانین مشارکت</a:t>
          </a:r>
          <a:endParaRPr lang="en-US" dirty="0"/>
        </a:p>
      </dgm:t>
    </dgm:pt>
    <dgm:pt modelId="{69073FB8-DAC2-4F17-AD44-3F124C4BF81D}" type="parTrans" cxnId="{4F7EFC2E-448A-45E5-B431-E9DD044AD459}">
      <dgm:prSet/>
      <dgm:spPr/>
      <dgm:t>
        <a:bodyPr/>
        <a:lstStyle/>
        <a:p>
          <a:endParaRPr lang="en-US"/>
        </a:p>
      </dgm:t>
    </dgm:pt>
    <dgm:pt modelId="{BFAF31EA-C042-4D06-8B81-7B5526ACA6F2}" type="sibTrans" cxnId="{4F7EFC2E-448A-45E5-B431-E9DD044AD459}">
      <dgm:prSet/>
      <dgm:spPr/>
      <dgm:t>
        <a:bodyPr/>
        <a:lstStyle/>
        <a:p>
          <a:endParaRPr lang="en-US"/>
        </a:p>
      </dgm:t>
    </dgm:pt>
    <dgm:pt modelId="{DAFDB50F-480A-4347-94CC-C090B249B309}">
      <dgm:prSet phldrT="[Text]"/>
      <dgm:spPr/>
      <dgm:t>
        <a:bodyPr/>
        <a:lstStyle/>
        <a:p>
          <a:r>
            <a:rPr lang="fa-IR" dirty="0" smtClean="0"/>
            <a:t>نرم افزارهای تگ کردن</a:t>
          </a:r>
          <a:endParaRPr lang="en-US" dirty="0"/>
        </a:p>
      </dgm:t>
    </dgm:pt>
    <dgm:pt modelId="{BB7A1147-6706-43E3-819F-746DD8254426}" type="parTrans" cxnId="{720D342C-97BB-47A1-B0D3-CEE4DB0811C1}">
      <dgm:prSet/>
      <dgm:spPr/>
      <dgm:t>
        <a:bodyPr/>
        <a:lstStyle/>
        <a:p>
          <a:endParaRPr lang="en-US"/>
        </a:p>
      </dgm:t>
    </dgm:pt>
    <dgm:pt modelId="{225916AA-A56B-4DF5-A9B7-78EAA2147F8A}" type="sibTrans" cxnId="{720D342C-97BB-47A1-B0D3-CEE4DB0811C1}">
      <dgm:prSet/>
      <dgm:spPr/>
      <dgm:t>
        <a:bodyPr/>
        <a:lstStyle/>
        <a:p>
          <a:endParaRPr lang="en-US"/>
        </a:p>
      </dgm:t>
    </dgm:pt>
    <dgm:pt modelId="{5AC5A519-6EA1-4B92-8FE6-C4AA28231C13}">
      <dgm:prSet phldrT="[Text]"/>
      <dgm:spPr/>
      <dgm:t>
        <a:bodyPr/>
        <a:lstStyle/>
        <a:p>
          <a:r>
            <a:rPr lang="fa-IR" dirty="0" smtClean="0"/>
            <a:t>ویرایش توسط کاربران با سابقه سالم</a:t>
          </a:r>
          <a:endParaRPr lang="en-US" dirty="0"/>
        </a:p>
      </dgm:t>
    </dgm:pt>
    <dgm:pt modelId="{27807547-544F-4B81-8490-B69CA6D043BE}" type="parTrans" cxnId="{B68250EE-986D-4563-9C85-F12CAE232469}">
      <dgm:prSet/>
      <dgm:spPr/>
      <dgm:t>
        <a:bodyPr/>
        <a:lstStyle/>
        <a:p>
          <a:endParaRPr lang="en-US"/>
        </a:p>
      </dgm:t>
    </dgm:pt>
    <dgm:pt modelId="{3CEA2F10-4477-4E83-BD89-059EB1EAF901}" type="sibTrans" cxnId="{B68250EE-986D-4563-9C85-F12CAE232469}">
      <dgm:prSet/>
      <dgm:spPr/>
      <dgm:t>
        <a:bodyPr/>
        <a:lstStyle/>
        <a:p>
          <a:endParaRPr lang="en-US"/>
        </a:p>
      </dgm:t>
    </dgm:pt>
    <dgm:pt modelId="{7B127AA3-D117-4936-80AA-A2050F2F9BCA}">
      <dgm:prSet phldrT="[Text]"/>
      <dgm:spPr/>
      <dgm:t>
        <a:bodyPr/>
        <a:lstStyle/>
        <a:p>
          <a:r>
            <a:rPr lang="fa-IR" dirty="0" smtClean="0"/>
            <a:t>کارمندان پلتفرم</a:t>
          </a:r>
          <a:endParaRPr lang="en-US" dirty="0"/>
        </a:p>
      </dgm:t>
    </dgm:pt>
    <dgm:pt modelId="{DFF06238-E351-47E5-9662-F15118AA2900}" type="parTrans" cxnId="{491FFBDA-E024-414E-BF5C-EB2DDFA601C2}">
      <dgm:prSet/>
      <dgm:spPr/>
      <dgm:t>
        <a:bodyPr/>
        <a:lstStyle/>
        <a:p>
          <a:endParaRPr lang="en-US"/>
        </a:p>
      </dgm:t>
    </dgm:pt>
    <dgm:pt modelId="{241CFCCE-A7F6-4EC5-89D0-534E956DFD03}" type="sibTrans" cxnId="{491FFBDA-E024-414E-BF5C-EB2DDFA601C2}">
      <dgm:prSet/>
      <dgm:spPr/>
      <dgm:t>
        <a:bodyPr/>
        <a:lstStyle/>
        <a:p>
          <a:endParaRPr lang="en-US"/>
        </a:p>
      </dgm:t>
    </dgm:pt>
    <dgm:pt modelId="{5FFE59B7-355D-4307-8C5C-58894CB2F2DA}">
      <dgm:prSet phldrT="[Text]"/>
      <dgm:spPr/>
      <dgm:t>
        <a:bodyPr/>
        <a:lstStyle/>
        <a:p>
          <a:r>
            <a:rPr lang="fa-IR" dirty="0" smtClean="0"/>
            <a:t>سیستم امتیاز دهی و رتبه‌دهی</a:t>
          </a:r>
          <a:endParaRPr lang="en-US" dirty="0"/>
        </a:p>
      </dgm:t>
    </dgm:pt>
    <dgm:pt modelId="{D6F8D615-9AE2-4272-A77C-6DB5CBBBF748}" type="parTrans" cxnId="{E406CCF7-A004-4783-A0DB-DA50D20B5B9B}">
      <dgm:prSet/>
      <dgm:spPr/>
      <dgm:t>
        <a:bodyPr/>
        <a:lstStyle/>
        <a:p>
          <a:endParaRPr lang="en-US"/>
        </a:p>
      </dgm:t>
    </dgm:pt>
    <dgm:pt modelId="{EBF8F9F5-1013-4D60-93A8-1C859095B578}" type="sibTrans" cxnId="{E406CCF7-A004-4783-A0DB-DA50D20B5B9B}">
      <dgm:prSet/>
      <dgm:spPr/>
      <dgm:t>
        <a:bodyPr/>
        <a:lstStyle/>
        <a:p>
          <a:endParaRPr lang="en-US"/>
        </a:p>
      </dgm:t>
    </dgm:pt>
    <dgm:pt modelId="{1DC37D27-A6B0-4D8D-9DA9-FADB6708F730}">
      <dgm:prSet phldrT="[Text]"/>
      <dgm:spPr/>
      <dgm:t>
        <a:bodyPr/>
        <a:lstStyle/>
        <a:p>
          <a:r>
            <a:rPr lang="fa-IR" dirty="0" smtClean="0"/>
            <a:t>گرفتن بازخورد با گزارش کاربران</a:t>
          </a:r>
          <a:endParaRPr lang="en-US" dirty="0"/>
        </a:p>
      </dgm:t>
    </dgm:pt>
    <dgm:pt modelId="{560AB9DA-B9B7-4FFC-8091-22A8BF77B611}" type="parTrans" cxnId="{D41B4A44-46D8-49E9-B558-5EA4ADF4353B}">
      <dgm:prSet/>
      <dgm:spPr/>
      <dgm:t>
        <a:bodyPr/>
        <a:lstStyle/>
        <a:p>
          <a:endParaRPr lang="en-US"/>
        </a:p>
      </dgm:t>
    </dgm:pt>
    <dgm:pt modelId="{522F2562-9A26-4A70-B145-D69D86C9FE77}" type="sibTrans" cxnId="{D41B4A44-46D8-49E9-B558-5EA4ADF4353B}">
      <dgm:prSet/>
      <dgm:spPr/>
      <dgm:t>
        <a:bodyPr/>
        <a:lstStyle/>
        <a:p>
          <a:endParaRPr lang="en-US"/>
        </a:p>
      </dgm:t>
    </dgm:pt>
    <dgm:pt modelId="{A2E59B6E-77E5-4C37-BA52-9C0B6B6BB1FB}" type="pres">
      <dgm:prSet presAssocID="{DA95B56A-929F-405B-947F-651DCE29FDE8}" presName="hierChild1" presStyleCnt="0">
        <dgm:presLayoutVars>
          <dgm:orgChart val="1"/>
          <dgm:chPref val="1"/>
          <dgm:dir val="rev"/>
          <dgm:animOne val="branch"/>
          <dgm:animLvl val="lvl"/>
          <dgm:resizeHandles/>
        </dgm:presLayoutVars>
      </dgm:prSet>
      <dgm:spPr/>
      <dgm:t>
        <a:bodyPr/>
        <a:lstStyle/>
        <a:p>
          <a:endParaRPr lang="en-US"/>
        </a:p>
      </dgm:t>
    </dgm:pt>
    <dgm:pt modelId="{D1B88670-79AA-478F-BCDE-B5A4A636BADD}" type="pres">
      <dgm:prSet presAssocID="{3B51A3FB-249B-4EAC-9FB9-5077D1F1752F}" presName="hierRoot1" presStyleCnt="0">
        <dgm:presLayoutVars>
          <dgm:hierBranch val="init"/>
        </dgm:presLayoutVars>
      </dgm:prSet>
      <dgm:spPr/>
    </dgm:pt>
    <dgm:pt modelId="{96F5C50F-1CDB-4D8E-8FB6-9E4A402DA36A}" type="pres">
      <dgm:prSet presAssocID="{3B51A3FB-249B-4EAC-9FB9-5077D1F1752F}" presName="rootComposite1" presStyleCnt="0"/>
      <dgm:spPr/>
    </dgm:pt>
    <dgm:pt modelId="{51B17766-7040-43A1-8038-D7FC969D4FD8}" type="pres">
      <dgm:prSet presAssocID="{3B51A3FB-249B-4EAC-9FB9-5077D1F1752F}" presName="rootText1" presStyleLbl="node0" presStyleIdx="0" presStyleCnt="1">
        <dgm:presLayoutVars>
          <dgm:chPref val="3"/>
        </dgm:presLayoutVars>
      </dgm:prSet>
      <dgm:spPr/>
      <dgm:t>
        <a:bodyPr/>
        <a:lstStyle/>
        <a:p>
          <a:endParaRPr lang="en-US"/>
        </a:p>
      </dgm:t>
    </dgm:pt>
    <dgm:pt modelId="{BA6E10B7-D566-487E-A6E3-1BC08A006AAC}" type="pres">
      <dgm:prSet presAssocID="{3B51A3FB-249B-4EAC-9FB9-5077D1F1752F}" presName="rootConnector1" presStyleLbl="node1" presStyleIdx="0" presStyleCnt="0"/>
      <dgm:spPr/>
      <dgm:t>
        <a:bodyPr/>
        <a:lstStyle/>
        <a:p>
          <a:endParaRPr lang="en-US"/>
        </a:p>
      </dgm:t>
    </dgm:pt>
    <dgm:pt modelId="{A4ED5F47-2D3B-477C-9C91-A6422C39967F}" type="pres">
      <dgm:prSet presAssocID="{3B51A3FB-249B-4EAC-9FB9-5077D1F1752F}" presName="hierChild2" presStyleCnt="0"/>
      <dgm:spPr/>
    </dgm:pt>
    <dgm:pt modelId="{9DAEDA66-338F-4D63-AB39-EDEFA5793A5E}" type="pres">
      <dgm:prSet presAssocID="{DFF06238-E351-47E5-9662-F15118AA2900}" presName="Name66" presStyleLbl="parChTrans1D2" presStyleIdx="0" presStyleCnt="7"/>
      <dgm:spPr/>
      <dgm:t>
        <a:bodyPr/>
        <a:lstStyle/>
        <a:p>
          <a:endParaRPr lang="en-US"/>
        </a:p>
      </dgm:t>
    </dgm:pt>
    <dgm:pt modelId="{6B5C9C11-BA56-426E-899A-D76B56820AC7}" type="pres">
      <dgm:prSet presAssocID="{7B127AA3-D117-4936-80AA-A2050F2F9BCA}" presName="hierRoot2" presStyleCnt="0">
        <dgm:presLayoutVars>
          <dgm:hierBranch val="init"/>
        </dgm:presLayoutVars>
      </dgm:prSet>
      <dgm:spPr/>
    </dgm:pt>
    <dgm:pt modelId="{1E039D80-4C1B-48BE-ADEE-BBEA41C9E2FF}" type="pres">
      <dgm:prSet presAssocID="{7B127AA3-D117-4936-80AA-A2050F2F9BCA}" presName="rootComposite" presStyleCnt="0"/>
      <dgm:spPr/>
    </dgm:pt>
    <dgm:pt modelId="{83A8E523-7DAF-47B7-9F94-8B1887B83DC2}" type="pres">
      <dgm:prSet presAssocID="{7B127AA3-D117-4936-80AA-A2050F2F9BCA}" presName="rootText" presStyleLbl="node2" presStyleIdx="0" presStyleCnt="7">
        <dgm:presLayoutVars>
          <dgm:chPref val="3"/>
        </dgm:presLayoutVars>
      </dgm:prSet>
      <dgm:spPr/>
      <dgm:t>
        <a:bodyPr/>
        <a:lstStyle/>
        <a:p>
          <a:endParaRPr lang="en-US"/>
        </a:p>
      </dgm:t>
    </dgm:pt>
    <dgm:pt modelId="{9A76A885-2CE8-49F6-8F1B-CF5BDD36C4BE}" type="pres">
      <dgm:prSet presAssocID="{7B127AA3-D117-4936-80AA-A2050F2F9BCA}" presName="rootConnector" presStyleLbl="node2" presStyleIdx="0" presStyleCnt="7"/>
      <dgm:spPr/>
      <dgm:t>
        <a:bodyPr/>
        <a:lstStyle/>
        <a:p>
          <a:endParaRPr lang="en-US"/>
        </a:p>
      </dgm:t>
    </dgm:pt>
    <dgm:pt modelId="{8835F2EC-9F95-4981-BDCD-34738D6B6853}" type="pres">
      <dgm:prSet presAssocID="{7B127AA3-D117-4936-80AA-A2050F2F9BCA}" presName="hierChild4" presStyleCnt="0"/>
      <dgm:spPr/>
    </dgm:pt>
    <dgm:pt modelId="{FBFE296F-623E-4418-BBB1-55F603AB9D0E}" type="pres">
      <dgm:prSet presAssocID="{7B127AA3-D117-4936-80AA-A2050F2F9BCA}" presName="hierChild5" presStyleCnt="0"/>
      <dgm:spPr/>
    </dgm:pt>
    <dgm:pt modelId="{15F0096A-F9C7-45C1-BFB0-3E436A348B45}" type="pres">
      <dgm:prSet presAssocID="{7B834CAE-8050-4287-8A9F-03629C5739C7}" presName="Name66" presStyleLbl="parChTrans1D2" presStyleIdx="1" presStyleCnt="7"/>
      <dgm:spPr/>
      <dgm:t>
        <a:bodyPr/>
        <a:lstStyle/>
        <a:p>
          <a:endParaRPr lang="en-US"/>
        </a:p>
      </dgm:t>
    </dgm:pt>
    <dgm:pt modelId="{5528B3A8-4ABB-4E78-81F5-637B4B59F6D2}" type="pres">
      <dgm:prSet presAssocID="{53C284C3-B39E-4EEA-8F91-AC7354C667DC}" presName="hierRoot2" presStyleCnt="0">
        <dgm:presLayoutVars>
          <dgm:hierBranch val="init"/>
        </dgm:presLayoutVars>
      </dgm:prSet>
      <dgm:spPr/>
    </dgm:pt>
    <dgm:pt modelId="{8C2564C9-C348-47C6-A144-A21CDFDC732B}" type="pres">
      <dgm:prSet presAssocID="{53C284C3-B39E-4EEA-8F91-AC7354C667DC}" presName="rootComposite" presStyleCnt="0"/>
      <dgm:spPr/>
    </dgm:pt>
    <dgm:pt modelId="{CF1A91C2-85E1-474F-8061-DEE9CF0793E7}" type="pres">
      <dgm:prSet presAssocID="{53C284C3-B39E-4EEA-8F91-AC7354C667DC}" presName="rootText" presStyleLbl="node2" presStyleIdx="1" presStyleCnt="7">
        <dgm:presLayoutVars>
          <dgm:chPref val="3"/>
        </dgm:presLayoutVars>
      </dgm:prSet>
      <dgm:spPr/>
      <dgm:t>
        <a:bodyPr/>
        <a:lstStyle/>
        <a:p>
          <a:endParaRPr lang="en-US"/>
        </a:p>
      </dgm:t>
    </dgm:pt>
    <dgm:pt modelId="{695C7D67-C8A1-4476-A69F-C9E4D3428F03}" type="pres">
      <dgm:prSet presAssocID="{53C284C3-B39E-4EEA-8F91-AC7354C667DC}" presName="rootConnector" presStyleLbl="node2" presStyleIdx="1" presStyleCnt="7"/>
      <dgm:spPr/>
      <dgm:t>
        <a:bodyPr/>
        <a:lstStyle/>
        <a:p>
          <a:endParaRPr lang="en-US"/>
        </a:p>
      </dgm:t>
    </dgm:pt>
    <dgm:pt modelId="{14F80DBC-DEA6-4C01-A59A-076832481903}" type="pres">
      <dgm:prSet presAssocID="{53C284C3-B39E-4EEA-8F91-AC7354C667DC}" presName="hierChild4" presStyleCnt="0"/>
      <dgm:spPr/>
    </dgm:pt>
    <dgm:pt modelId="{103BB02A-4CD4-43DB-9E58-552DB5F87086}" type="pres">
      <dgm:prSet presAssocID="{53C284C3-B39E-4EEA-8F91-AC7354C667DC}" presName="hierChild5" presStyleCnt="0"/>
      <dgm:spPr/>
    </dgm:pt>
    <dgm:pt modelId="{64DBA32D-397C-4DE2-8F24-F6B855774F9B}" type="pres">
      <dgm:prSet presAssocID="{69073FB8-DAC2-4F17-AD44-3F124C4BF81D}" presName="Name66" presStyleLbl="parChTrans1D2" presStyleIdx="2" presStyleCnt="7"/>
      <dgm:spPr/>
      <dgm:t>
        <a:bodyPr/>
        <a:lstStyle/>
        <a:p>
          <a:endParaRPr lang="en-US"/>
        </a:p>
      </dgm:t>
    </dgm:pt>
    <dgm:pt modelId="{FAFEB667-C978-4E1D-B5B5-5B63D7A2A1D6}" type="pres">
      <dgm:prSet presAssocID="{6A876EE0-83CC-4109-B7F0-58CBABE20227}" presName="hierRoot2" presStyleCnt="0">
        <dgm:presLayoutVars>
          <dgm:hierBranch val="init"/>
        </dgm:presLayoutVars>
      </dgm:prSet>
      <dgm:spPr/>
    </dgm:pt>
    <dgm:pt modelId="{6DE11631-3DED-49FA-B9A3-0AB47F086A1C}" type="pres">
      <dgm:prSet presAssocID="{6A876EE0-83CC-4109-B7F0-58CBABE20227}" presName="rootComposite" presStyleCnt="0"/>
      <dgm:spPr/>
    </dgm:pt>
    <dgm:pt modelId="{B5C894BA-16EA-470E-AB7A-AD3A682CCC60}" type="pres">
      <dgm:prSet presAssocID="{6A876EE0-83CC-4109-B7F0-58CBABE20227}" presName="rootText" presStyleLbl="node2" presStyleIdx="2" presStyleCnt="7">
        <dgm:presLayoutVars>
          <dgm:chPref val="3"/>
        </dgm:presLayoutVars>
      </dgm:prSet>
      <dgm:spPr/>
      <dgm:t>
        <a:bodyPr/>
        <a:lstStyle/>
        <a:p>
          <a:endParaRPr lang="en-US"/>
        </a:p>
      </dgm:t>
    </dgm:pt>
    <dgm:pt modelId="{A3BE909B-C327-4330-919A-C69973196A5C}" type="pres">
      <dgm:prSet presAssocID="{6A876EE0-83CC-4109-B7F0-58CBABE20227}" presName="rootConnector" presStyleLbl="node2" presStyleIdx="2" presStyleCnt="7"/>
      <dgm:spPr/>
      <dgm:t>
        <a:bodyPr/>
        <a:lstStyle/>
        <a:p>
          <a:endParaRPr lang="en-US"/>
        </a:p>
      </dgm:t>
    </dgm:pt>
    <dgm:pt modelId="{5573CD3F-A098-46FB-937A-3B7F850426CF}" type="pres">
      <dgm:prSet presAssocID="{6A876EE0-83CC-4109-B7F0-58CBABE20227}" presName="hierChild4" presStyleCnt="0"/>
      <dgm:spPr/>
    </dgm:pt>
    <dgm:pt modelId="{C36C68B1-D869-4990-82A2-2686C955BADB}" type="pres">
      <dgm:prSet presAssocID="{6A876EE0-83CC-4109-B7F0-58CBABE20227}" presName="hierChild5" presStyleCnt="0"/>
      <dgm:spPr/>
    </dgm:pt>
    <dgm:pt modelId="{76AAFDB9-74D7-4203-A6CA-7952AC2B1190}" type="pres">
      <dgm:prSet presAssocID="{BB7A1147-6706-43E3-819F-746DD8254426}" presName="Name66" presStyleLbl="parChTrans1D2" presStyleIdx="3" presStyleCnt="7"/>
      <dgm:spPr/>
      <dgm:t>
        <a:bodyPr/>
        <a:lstStyle/>
        <a:p>
          <a:endParaRPr lang="en-US"/>
        </a:p>
      </dgm:t>
    </dgm:pt>
    <dgm:pt modelId="{B3079E6F-FB35-4809-B207-3FDF7A7F15D4}" type="pres">
      <dgm:prSet presAssocID="{DAFDB50F-480A-4347-94CC-C090B249B309}" presName="hierRoot2" presStyleCnt="0">
        <dgm:presLayoutVars>
          <dgm:hierBranch val="init"/>
        </dgm:presLayoutVars>
      </dgm:prSet>
      <dgm:spPr/>
    </dgm:pt>
    <dgm:pt modelId="{4125A976-22C5-4097-9A9C-53CBD9CB70BD}" type="pres">
      <dgm:prSet presAssocID="{DAFDB50F-480A-4347-94CC-C090B249B309}" presName="rootComposite" presStyleCnt="0"/>
      <dgm:spPr/>
    </dgm:pt>
    <dgm:pt modelId="{6FE767E5-0877-42B9-A098-928EEC5ADFDC}" type="pres">
      <dgm:prSet presAssocID="{DAFDB50F-480A-4347-94CC-C090B249B309}" presName="rootText" presStyleLbl="node2" presStyleIdx="3" presStyleCnt="7">
        <dgm:presLayoutVars>
          <dgm:chPref val="3"/>
        </dgm:presLayoutVars>
      </dgm:prSet>
      <dgm:spPr/>
      <dgm:t>
        <a:bodyPr/>
        <a:lstStyle/>
        <a:p>
          <a:endParaRPr lang="en-US"/>
        </a:p>
      </dgm:t>
    </dgm:pt>
    <dgm:pt modelId="{978CC3B3-4671-4244-A219-2B97C1667F6D}" type="pres">
      <dgm:prSet presAssocID="{DAFDB50F-480A-4347-94CC-C090B249B309}" presName="rootConnector" presStyleLbl="node2" presStyleIdx="3" presStyleCnt="7"/>
      <dgm:spPr/>
      <dgm:t>
        <a:bodyPr/>
        <a:lstStyle/>
        <a:p>
          <a:endParaRPr lang="en-US"/>
        </a:p>
      </dgm:t>
    </dgm:pt>
    <dgm:pt modelId="{D0D2EFF3-46AC-4C93-837C-C60FD4C5C7E8}" type="pres">
      <dgm:prSet presAssocID="{DAFDB50F-480A-4347-94CC-C090B249B309}" presName="hierChild4" presStyleCnt="0"/>
      <dgm:spPr/>
    </dgm:pt>
    <dgm:pt modelId="{C6144D46-B7DC-4268-A42B-CE0436A07857}" type="pres">
      <dgm:prSet presAssocID="{DAFDB50F-480A-4347-94CC-C090B249B309}" presName="hierChild5" presStyleCnt="0"/>
      <dgm:spPr/>
    </dgm:pt>
    <dgm:pt modelId="{E4EFE1C9-E623-4057-9BC9-5EF3999C0B54}" type="pres">
      <dgm:prSet presAssocID="{27807547-544F-4B81-8490-B69CA6D043BE}" presName="Name66" presStyleLbl="parChTrans1D2" presStyleIdx="4" presStyleCnt="7"/>
      <dgm:spPr/>
      <dgm:t>
        <a:bodyPr/>
        <a:lstStyle/>
        <a:p>
          <a:endParaRPr lang="en-US"/>
        </a:p>
      </dgm:t>
    </dgm:pt>
    <dgm:pt modelId="{93D525A9-B9BB-4070-82F0-2FCF9D4849A9}" type="pres">
      <dgm:prSet presAssocID="{5AC5A519-6EA1-4B92-8FE6-C4AA28231C13}" presName="hierRoot2" presStyleCnt="0">
        <dgm:presLayoutVars>
          <dgm:hierBranch val="init"/>
        </dgm:presLayoutVars>
      </dgm:prSet>
      <dgm:spPr/>
    </dgm:pt>
    <dgm:pt modelId="{1E4F922A-E8C5-41BF-B078-E6CB15213E18}" type="pres">
      <dgm:prSet presAssocID="{5AC5A519-6EA1-4B92-8FE6-C4AA28231C13}" presName="rootComposite" presStyleCnt="0"/>
      <dgm:spPr/>
    </dgm:pt>
    <dgm:pt modelId="{CCE8D5D0-0C97-4C2C-BCAE-A8C1D769853B}" type="pres">
      <dgm:prSet presAssocID="{5AC5A519-6EA1-4B92-8FE6-C4AA28231C13}" presName="rootText" presStyleLbl="node2" presStyleIdx="4" presStyleCnt="7">
        <dgm:presLayoutVars>
          <dgm:chPref val="3"/>
        </dgm:presLayoutVars>
      </dgm:prSet>
      <dgm:spPr/>
      <dgm:t>
        <a:bodyPr/>
        <a:lstStyle/>
        <a:p>
          <a:endParaRPr lang="en-US"/>
        </a:p>
      </dgm:t>
    </dgm:pt>
    <dgm:pt modelId="{09F34199-21BB-4F2F-95C2-364AF060FF8C}" type="pres">
      <dgm:prSet presAssocID="{5AC5A519-6EA1-4B92-8FE6-C4AA28231C13}" presName="rootConnector" presStyleLbl="node2" presStyleIdx="4" presStyleCnt="7"/>
      <dgm:spPr/>
      <dgm:t>
        <a:bodyPr/>
        <a:lstStyle/>
        <a:p>
          <a:endParaRPr lang="en-US"/>
        </a:p>
      </dgm:t>
    </dgm:pt>
    <dgm:pt modelId="{57BA5F4E-0ACD-4718-90E0-1712D4AB31E4}" type="pres">
      <dgm:prSet presAssocID="{5AC5A519-6EA1-4B92-8FE6-C4AA28231C13}" presName="hierChild4" presStyleCnt="0"/>
      <dgm:spPr/>
    </dgm:pt>
    <dgm:pt modelId="{850D07D4-CADF-4AF1-926D-1E8A8F829308}" type="pres">
      <dgm:prSet presAssocID="{5AC5A519-6EA1-4B92-8FE6-C4AA28231C13}" presName="hierChild5" presStyleCnt="0"/>
      <dgm:spPr/>
    </dgm:pt>
    <dgm:pt modelId="{A516305A-0BB4-49CD-B5FF-E6A6041170A8}" type="pres">
      <dgm:prSet presAssocID="{D6F8D615-9AE2-4272-A77C-6DB5CBBBF748}" presName="Name66" presStyleLbl="parChTrans1D2" presStyleIdx="5" presStyleCnt="7"/>
      <dgm:spPr/>
      <dgm:t>
        <a:bodyPr/>
        <a:lstStyle/>
        <a:p>
          <a:endParaRPr lang="en-US"/>
        </a:p>
      </dgm:t>
    </dgm:pt>
    <dgm:pt modelId="{7DE856E2-9A29-4980-8B69-91C168494F9A}" type="pres">
      <dgm:prSet presAssocID="{5FFE59B7-355D-4307-8C5C-58894CB2F2DA}" presName="hierRoot2" presStyleCnt="0">
        <dgm:presLayoutVars>
          <dgm:hierBranch val="init"/>
        </dgm:presLayoutVars>
      </dgm:prSet>
      <dgm:spPr/>
    </dgm:pt>
    <dgm:pt modelId="{6B654921-38DB-41B7-98EA-FF32E881B065}" type="pres">
      <dgm:prSet presAssocID="{5FFE59B7-355D-4307-8C5C-58894CB2F2DA}" presName="rootComposite" presStyleCnt="0"/>
      <dgm:spPr/>
    </dgm:pt>
    <dgm:pt modelId="{23359D46-EC48-4356-9353-2F2C15657566}" type="pres">
      <dgm:prSet presAssocID="{5FFE59B7-355D-4307-8C5C-58894CB2F2DA}" presName="rootText" presStyleLbl="node2" presStyleIdx="5" presStyleCnt="7">
        <dgm:presLayoutVars>
          <dgm:chPref val="3"/>
        </dgm:presLayoutVars>
      </dgm:prSet>
      <dgm:spPr/>
      <dgm:t>
        <a:bodyPr/>
        <a:lstStyle/>
        <a:p>
          <a:endParaRPr lang="en-US"/>
        </a:p>
      </dgm:t>
    </dgm:pt>
    <dgm:pt modelId="{1B515621-5B59-4C77-B202-78E7F7AC4A05}" type="pres">
      <dgm:prSet presAssocID="{5FFE59B7-355D-4307-8C5C-58894CB2F2DA}" presName="rootConnector" presStyleLbl="node2" presStyleIdx="5" presStyleCnt="7"/>
      <dgm:spPr/>
      <dgm:t>
        <a:bodyPr/>
        <a:lstStyle/>
        <a:p>
          <a:endParaRPr lang="en-US"/>
        </a:p>
      </dgm:t>
    </dgm:pt>
    <dgm:pt modelId="{9D1DE95D-83B2-40A7-AC60-B485727E9EAF}" type="pres">
      <dgm:prSet presAssocID="{5FFE59B7-355D-4307-8C5C-58894CB2F2DA}" presName="hierChild4" presStyleCnt="0"/>
      <dgm:spPr/>
    </dgm:pt>
    <dgm:pt modelId="{1778BE0A-7079-4207-B5A5-926FC2A1046F}" type="pres">
      <dgm:prSet presAssocID="{5FFE59B7-355D-4307-8C5C-58894CB2F2DA}" presName="hierChild5" presStyleCnt="0"/>
      <dgm:spPr/>
    </dgm:pt>
    <dgm:pt modelId="{22758AD9-08E9-402F-BF68-9E88417C982E}" type="pres">
      <dgm:prSet presAssocID="{560AB9DA-B9B7-4FFC-8091-22A8BF77B611}" presName="Name66" presStyleLbl="parChTrans1D2" presStyleIdx="6" presStyleCnt="7"/>
      <dgm:spPr/>
      <dgm:t>
        <a:bodyPr/>
        <a:lstStyle/>
        <a:p>
          <a:endParaRPr lang="en-US"/>
        </a:p>
      </dgm:t>
    </dgm:pt>
    <dgm:pt modelId="{3E5F2C85-508F-41E2-A83B-305AA0F230B8}" type="pres">
      <dgm:prSet presAssocID="{1DC37D27-A6B0-4D8D-9DA9-FADB6708F730}" presName="hierRoot2" presStyleCnt="0">
        <dgm:presLayoutVars>
          <dgm:hierBranch val="init"/>
        </dgm:presLayoutVars>
      </dgm:prSet>
      <dgm:spPr/>
    </dgm:pt>
    <dgm:pt modelId="{50108C19-8550-409C-B494-0F4F7773F3CB}" type="pres">
      <dgm:prSet presAssocID="{1DC37D27-A6B0-4D8D-9DA9-FADB6708F730}" presName="rootComposite" presStyleCnt="0"/>
      <dgm:spPr/>
    </dgm:pt>
    <dgm:pt modelId="{D2DE4522-BEF1-475E-8447-C6410D4DACD0}" type="pres">
      <dgm:prSet presAssocID="{1DC37D27-A6B0-4D8D-9DA9-FADB6708F730}" presName="rootText" presStyleLbl="node2" presStyleIdx="6" presStyleCnt="7">
        <dgm:presLayoutVars>
          <dgm:chPref val="3"/>
        </dgm:presLayoutVars>
      </dgm:prSet>
      <dgm:spPr/>
      <dgm:t>
        <a:bodyPr/>
        <a:lstStyle/>
        <a:p>
          <a:endParaRPr lang="en-US"/>
        </a:p>
      </dgm:t>
    </dgm:pt>
    <dgm:pt modelId="{FF4CB378-A385-4827-BD0C-9B4F96667262}" type="pres">
      <dgm:prSet presAssocID="{1DC37D27-A6B0-4D8D-9DA9-FADB6708F730}" presName="rootConnector" presStyleLbl="node2" presStyleIdx="6" presStyleCnt="7"/>
      <dgm:spPr/>
      <dgm:t>
        <a:bodyPr/>
        <a:lstStyle/>
        <a:p>
          <a:endParaRPr lang="en-US"/>
        </a:p>
      </dgm:t>
    </dgm:pt>
    <dgm:pt modelId="{8170C6F0-B6BE-4730-ADB2-E5248F5FC739}" type="pres">
      <dgm:prSet presAssocID="{1DC37D27-A6B0-4D8D-9DA9-FADB6708F730}" presName="hierChild4" presStyleCnt="0"/>
      <dgm:spPr/>
    </dgm:pt>
    <dgm:pt modelId="{91619367-E257-46D2-8B04-76CD26CAEAC8}" type="pres">
      <dgm:prSet presAssocID="{1DC37D27-A6B0-4D8D-9DA9-FADB6708F730}" presName="hierChild5" presStyleCnt="0"/>
      <dgm:spPr/>
    </dgm:pt>
    <dgm:pt modelId="{138776F7-FDCD-42DF-B7E6-B7ADE02AAC70}" type="pres">
      <dgm:prSet presAssocID="{3B51A3FB-249B-4EAC-9FB9-5077D1F1752F}" presName="hierChild3" presStyleCnt="0"/>
      <dgm:spPr/>
    </dgm:pt>
  </dgm:ptLst>
  <dgm:cxnLst>
    <dgm:cxn modelId="{E406CCF7-A004-4783-A0DB-DA50D20B5B9B}" srcId="{3B51A3FB-249B-4EAC-9FB9-5077D1F1752F}" destId="{5FFE59B7-355D-4307-8C5C-58894CB2F2DA}" srcOrd="5" destOrd="0" parTransId="{D6F8D615-9AE2-4272-A77C-6DB5CBBBF748}" sibTransId="{EBF8F9F5-1013-4D60-93A8-1C859095B578}"/>
    <dgm:cxn modelId="{8CE825EB-D466-45A6-AB1D-F111E48FB444}" type="presOf" srcId="{BB7A1147-6706-43E3-819F-746DD8254426}" destId="{76AAFDB9-74D7-4203-A6CA-7952AC2B1190}" srcOrd="0" destOrd="0" presId="urn:microsoft.com/office/officeart/2009/3/layout/HorizontalOrganizationChart"/>
    <dgm:cxn modelId="{D273CBFC-A41E-466B-85D7-B0653D89355B}" type="presOf" srcId="{7B834CAE-8050-4287-8A9F-03629C5739C7}" destId="{15F0096A-F9C7-45C1-BFB0-3E436A348B45}" srcOrd="0" destOrd="0" presId="urn:microsoft.com/office/officeart/2009/3/layout/HorizontalOrganizationChart"/>
    <dgm:cxn modelId="{253F843C-6D03-4FAD-8CEF-1F57A770D0F2}" type="presOf" srcId="{1DC37D27-A6B0-4D8D-9DA9-FADB6708F730}" destId="{FF4CB378-A385-4827-BD0C-9B4F96667262}" srcOrd="1" destOrd="0" presId="urn:microsoft.com/office/officeart/2009/3/layout/HorizontalOrganizationChart"/>
    <dgm:cxn modelId="{A4941D61-74B1-4622-AE32-9BD213E4140B}" type="presOf" srcId="{D6F8D615-9AE2-4272-A77C-6DB5CBBBF748}" destId="{A516305A-0BB4-49CD-B5FF-E6A6041170A8}" srcOrd="0" destOrd="0" presId="urn:microsoft.com/office/officeart/2009/3/layout/HorizontalOrganizationChart"/>
    <dgm:cxn modelId="{D41B4A44-46D8-49E9-B558-5EA4ADF4353B}" srcId="{3B51A3FB-249B-4EAC-9FB9-5077D1F1752F}" destId="{1DC37D27-A6B0-4D8D-9DA9-FADB6708F730}" srcOrd="6" destOrd="0" parTransId="{560AB9DA-B9B7-4FFC-8091-22A8BF77B611}" sibTransId="{522F2562-9A26-4A70-B145-D69D86C9FE77}"/>
    <dgm:cxn modelId="{508D3E4D-8E79-4AFA-986D-2E4CEA10D5D0}" type="presOf" srcId="{7B127AA3-D117-4936-80AA-A2050F2F9BCA}" destId="{9A76A885-2CE8-49F6-8F1B-CF5BDD36C4BE}" srcOrd="1" destOrd="0" presId="urn:microsoft.com/office/officeart/2009/3/layout/HorizontalOrganizationChart"/>
    <dgm:cxn modelId="{E9829F04-E524-49FC-B3A7-4224A3F55119}" type="presOf" srcId="{7B127AA3-D117-4936-80AA-A2050F2F9BCA}" destId="{83A8E523-7DAF-47B7-9F94-8B1887B83DC2}" srcOrd="0" destOrd="0" presId="urn:microsoft.com/office/officeart/2009/3/layout/HorizontalOrganizationChart"/>
    <dgm:cxn modelId="{DF651D69-503C-486B-B9E4-4789EAFD40EB}" type="presOf" srcId="{53C284C3-B39E-4EEA-8F91-AC7354C667DC}" destId="{CF1A91C2-85E1-474F-8061-DEE9CF0793E7}" srcOrd="0" destOrd="0" presId="urn:microsoft.com/office/officeart/2009/3/layout/HorizontalOrganizationChart"/>
    <dgm:cxn modelId="{8A3280B8-322C-4A6F-94F2-40651DDA690A}" type="presOf" srcId="{53C284C3-B39E-4EEA-8F91-AC7354C667DC}" destId="{695C7D67-C8A1-4476-A69F-C9E4D3428F03}" srcOrd="1" destOrd="0" presId="urn:microsoft.com/office/officeart/2009/3/layout/HorizontalOrganizationChart"/>
    <dgm:cxn modelId="{091CABA7-313B-4DE0-99F1-06BC3C98716B}" type="presOf" srcId="{5AC5A519-6EA1-4B92-8FE6-C4AA28231C13}" destId="{CCE8D5D0-0C97-4C2C-BCAE-A8C1D769853B}" srcOrd="0" destOrd="0" presId="urn:microsoft.com/office/officeart/2009/3/layout/HorizontalOrganizationChart"/>
    <dgm:cxn modelId="{A9A507CA-8776-401E-99D5-0F8C9D114912}" type="presOf" srcId="{3B51A3FB-249B-4EAC-9FB9-5077D1F1752F}" destId="{51B17766-7040-43A1-8038-D7FC969D4FD8}" srcOrd="0" destOrd="0" presId="urn:microsoft.com/office/officeart/2009/3/layout/HorizontalOrganizationChart"/>
    <dgm:cxn modelId="{0117DE21-D08D-4CBF-9636-5C6A2277ACFD}" type="presOf" srcId="{6A876EE0-83CC-4109-B7F0-58CBABE20227}" destId="{B5C894BA-16EA-470E-AB7A-AD3A682CCC60}" srcOrd="0" destOrd="0" presId="urn:microsoft.com/office/officeart/2009/3/layout/HorizontalOrganizationChart"/>
    <dgm:cxn modelId="{69B6FFB9-0EA5-4FCE-9E6E-0424A8DF2D79}" type="presOf" srcId="{DAFDB50F-480A-4347-94CC-C090B249B309}" destId="{6FE767E5-0877-42B9-A098-928EEC5ADFDC}" srcOrd="0" destOrd="0" presId="urn:microsoft.com/office/officeart/2009/3/layout/HorizontalOrganizationChart"/>
    <dgm:cxn modelId="{1CF6300C-62CC-43EA-85A3-CAAEB503A891}" type="presOf" srcId="{5AC5A519-6EA1-4B92-8FE6-C4AA28231C13}" destId="{09F34199-21BB-4F2F-95C2-364AF060FF8C}" srcOrd="1" destOrd="0" presId="urn:microsoft.com/office/officeart/2009/3/layout/HorizontalOrganizationChart"/>
    <dgm:cxn modelId="{DBCBAD90-FE20-428D-B5A7-1D78FB92872C}" type="presOf" srcId="{6A876EE0-83CC-4109-B7F0-58CBABE20227}" destId="{A3BE909B-C327-4330-919A-C69973196A5C}" srcOrd="1" destOrd="0" presId="urn:microsoft.com/office/officeart/2009/3/layout/HorizontalOrganizationChart"/>
    <dgm:cxn modelId="{D30A2B35-477C-44E9-88BC-226DF7295845}" type="presOf" srcId="{1DC37D27-A6B0-4D8D-9DA9-FADB6708F730}" destId="{D2DE4522-BEF1-475E-8447-C6410D4DACD0}" srcOrd="0" destOrd="0" presId="urn:microsoft.com/office/officeart/2009/3/layout/HorizontalOrganizationChart"/>
    <dgm:cxn modelId="{B68250EE-986D-4563-9C85-F12CAE232469}" srcId="{3B51A3FB-249B-4EAC-9FB9-5077D1F1752F}" destId="{5AC5A519-6EA1-4B92-8FE6-C4AA28231C13}" srcOrd="4" destOrd="0" parTransId="{27807547-544F-4B81-8490-B69CA6D043BE}" sibTransId="{3CEA2F10-4477-4E83-BD89-059EB1EAF901}"/>
    <dgm:cxn modelId="{98F59498-887B-49AB-8154-2F38ADCE993C}" type="presOf" srcId="{27807547-544F-4B81-8490-B69CA6D043BE}" destId="{E4EFE1C9-E623-4057-9BC9-5EF3999C0B54}" srcOrd="0" destOrd="0" presId="urn:microsoft.com/office/officeart/2009/3/layout/HorizontalOrganizationChart"/>
    <dgm:cxn modelId="{66B4AEE7-41BF-426D-9FE7-760BA872F496}" srcId="{3B51A3FB-249B-4EAC-9FB9-5077D1F1752F}" destId="{53C284C3-B39E-4EEA-8F91-AC7354C667DC}" srcOrd="1" destOrd="0" parTransId="{7B834CAE-8050-4287-8A9F-03629C5739C7}" sibTransId="{6B234AD4-6D3E-47CC-A802-7B7B4A5DC3C1}"/>
    <dgm:cxn modelId="{10479A86-FD4C-4833-85AE-22F262C06583}" type="presOf" srcId="{69073FB8-DAC2-4F17-AD44-3F124C4BF81D}" destId="{64DBA32D-397C-4DE2-8F24-F6B855774F9B}" srcOrd="0" destOrd="0" presId="urn:microsoft.com/office/officeart/2009/3/layout/HorizontalOrganizationChart"/>
    <dgm:cxn modelId="{DBC83351-DC48-49A8-9FB8-D3020AEF882C}" type="presOf" srcId="{5FFE59B7-355D-4307-8C5C-58894CB2F2DA}" destId="{23359D46-EC48-4356-9353-2F2C15657566}" srcOrd="0" destOrd="0" presId="urn:microsoft.com/office/officeart/2009/3/layout/HorizontalOrganizationChart"/>
    <dgm:cxn modelId="{8BB736A0-E126-487E-A82F-BA7E8A3695C7}" type="presOf" srcId="{DFF06238-E351-47E5-9662-F15118AA2900}" destId="{9DAEDA66-338F-4D63-AB39-EDEFA5793A5E}" srcOrd="0" destOrd="0" presId="urn:microsoft.com/office/officeart/2009/3/layout/HorizontalOrganizationChart"/>
    <dgm:cxn modelId="{720D342C-97BB-47A1-B0D3-CEE4DB0811C1}" srcId="{3B51A3FB-249B-4EAC-9FB9-5077D1F1752F}" destId="{DAFDB50F-480A-4347-94CC-C090B249B309}" srcOrd="3" destOrd="0" parTransId="{BB7A1147-6706-43E3-819F-746DD8254426}" sibTransId="{225916AA-A56B-4DF5-A9B7-78EAA2147F8A}"/>
    <dgm:cxn modelId="{F1789D14-B6F6-4A80-BD05-E769BB8E9B6A}" type="presOf" srcId="{DA95B56A-929F-405B-947F-651DCE29FDE8}" destId="{A2E59B6E-77E5-4C37-BA52-9C0B6B6BB1FB}" srcOrd="0" destOrd="0" presId="urn:microsoft.com/office/officeart/2009/3/layout/HorizontalOrganizationChart"/>
    <dgm:cxn modelId="{7D5E36AC-8728-4651-B726-8C2EAAAE5F10}" type="presOf" srcId="{DAFDB50F-480A-4347-94CC-C090B249B309}" destId="{978CC3B3-4671-4244-A219-2B97C1667F6D}" srcOrd="1" destOrd="0" presId="urn:microsoft.com/office/officeart/2009/3/layout/HorizontalOrganizationChart"/>
    <dgm:cxn modelId="{2C299E05-31A5-473F-8149-1845C5B3509C}" type="presOf" srcId="{5FFE59B7-355D-4307-8C5C-58894CB2F2DA}" destId="{1B515621-5B59-4C77-B202-78E7F7AC4A05}" srcOrd="1" destOrd="0" presId="urn:microsoft.com/office/officeart/2009/3/layout/HorizontalOrganizationChart"/>
    <dgm:cxn modelId="{3069D570-2A50-44BC-AD16-A20B1D840CA5}" srcId="{DA95B56A-929F-405B-947F-651DCE29FDE8}" destId="{3B51A3FB-249B-4EAC-9FB9-5077D1F1752F}" srcOrd="0" destOrd="0" parTransId="{63686799-EE35-4EF7-B52E-04AD73D0199B}" sibTransId="{C5BEF21A-E714-4A46-BE2A-5E859052D09A}"/>
    <dgm:cxn modelId="{5F9FFAE7-657D-4705-8746-139383251CFF}" type="presOf" srcId="{3B51A3FB-249B-4EAC-9FB9-5077D1F1752F}" destId="{BA6E10B7-D566-487E-A6E3-1BC08A006AAC}" srcOrd="1" destOrd="0" presId="urn:microsoft.com/office/officeart/2009/3/layout/HorizontalOrganizationChart"/>
    <dgm:cxn modelId="{8DEA5CAE-49E5-4680-BFC0-FA21134E340A}" type="presOf" srcId="{560AB9DA-B9B7-4FFC-8091-22A8BF77B611}" destId="{22758AD9-08E9-402F-BF68-9E88417C982E}" srcOrd="0" destOrd="0" presId="urn:microsoft.com/office/officeart/2009/3/layout/HorizontalOrganizationChart"/>
    <dgm:cxn modelId="{491FFBDA-E024-414E-BF5C-EB2DDFA601C2}" srcId="{3B51A3FB-249B-4EAC-9FB9-5077D1F1752F}" destId="{7B127AA3-D117-4936-80AA-A2050F2F9BCA}" srcOrd="0" destOrd="0" parTransId="{DFF06238-E351-47E5-9662-F15118AA2900}" sibTransId="{241CFCCE-A7F6-4EC5-89D0-534E956DFD03}"/>
    <dgm:cxn modelId="{4F7EFC2E-448A-45E5-B431-E9DD044AD459}" srcId="{3B51A3FB-249B-4EAC-9FB9-5077D1F1752F}" destId="{6A876EE0-83CC-4109-B7F0-58CBABE20227}" srcOrd="2" destOrd="0" parTransId="{69073FB8-DAC2-4F17-AD44-3F124C4BF81D}" sibTransId="{BFAF31EA-C042-4D06-8B81-7B5526ACA6F2}"/>
    <dgm:cxn modelId="{C49ACB20-124D-448D-BE9D-A6F79D9476A0}" type="presParOf" srcId="{A2E59B6E-77E5-4C37-BA52-9C0B6B6BB1FB}" destId="{D1B88670-79AA-478F-BCDE-B5A4A636BADD}" srcOrd="0" destOrd="0" presId="urn:microsoft.com/office/officeart/2009/3/layout/HorizontalOrganizationChart"/>
    <dgm:cxn modelId="{656CF28D-C839-418C-B30A-63A141DAF056}" type="presParOf" srcId="{D1B88670-79AA-478F-BCDE-B5A4A636BADD}" destId="{96F5C50F-1CDB-4D8E-8FB6-9E4A402DA36A}" srcOrd="0" destOrd="0" presId="urn:microsoft.com/office/officeart/2009/3/layout/HorizontalOrganizationChart"/>
    <dgm:cxn modelId="{430E5550-7A73-4BAE-ACDA-B1716928768C}" type="presParOf" srcId="{96F5C50F-1CDB-4D8E-8FB6-9E4A402DA36A}" destId="{51B17766-7040-43A1-8038-D7FC969D4FD8}" srcOrd="0" destOrd="0" presId="urn:microsoft.com/office/officeart/2009/3/layout/HorizontalOrganizationChart"/>
    <dgm:cxn modelId="{53CA7E94-B575-4F70-9974-0421F154F306}" type="presParOf" srcId="{96F5C50F-1CDB-4D8E-8FB6-9E4A402DA36A}" destId="{BA6E10B7-D566-487E-A6E3-1BC08A006AAC}" srcOrd="1" destOrd="0" presId="urn:microsoft.com/office/officeart/2009/3/layout/HorizontalOrganizationChart"/>
    <dgm:cxn modelId="{BE00B943-4F7E-4A57-8543-34D899EF4685}" type="presParOf" srcId="{D1B88670-79AA-478F-BCDE-B5A4A636BADD}" destId="{A4ED5F47-2D3B-477C-9C91-A6422C39967F}" srcOrd="1" destOrd="0" presId="urn:microsoft.com/office/officeart/2009/3/layout/HorizontalOrganizationChart"/>
    <dgm:cxn modelId="{6CCA5B09-FA96-4879-AB86-D963C3B242B9}" type="presParOf" srcId="{A4ED5F47-2D3B-477C-9C91-A6422C39967F}" destId="{9DAEDA66-338F-4D63-AB39-EDEFA5793A5E}" srcOrd="0" destOrd="0" presId="urn:microsoft.com/office/officeart/2009/3/layout/HorizontalOrganizationChart"/>
    <dgm:cxn modelId="{D060211A-32A7-4717-A77C-E31AAB945D36}" type="presParOf" srcId="{A4ED5F47-2D3B-477C-9C91-A6422C39967F}" destId="{6B5C9C11-BA56-426E-899A-D76B56820AC7}" srcOrd="1" destOrd="0" presId="urn:microsoft.com/office/officeart/2009/3/layout/HorizontalOrganizationChart"/>
    <dgm:cxn modelId="{3D181E69-15CF-4D1E-BE00-5E84053045AF}" type="presParOf" srcId="{6B5C9C11-BA56-426E-899A-D76B56820AC7}" destId="{1E039D80-4C1B-48BE-ADEE-BBEA41C9E2FF}" srcOrd="0" destOrd="0" presId="urn:microsoft.com/office/officeart/2009/3/layout/HorizontalOrganizationChart"/>
    <dgm:cxn modelId="{974CE322-AF3A-433E-A920-710B2C7A6C95}" type="presParOf" srcId="{1E039D80-4C1B-48BE-ADEE-BBEA41C9E2FF}" destId="{83A8E523-7DAF-47B7-9F94-8B1887B83DC2}" srcOrd="0" destOrd="0" presId="urn:microsoft.com/office/officeart/2009/3/layout/HorizontalOrganizationChart"/>
    <dgm:cxn modelId="{62CB8270-F482-486B-812A-FA287D8225EB}" type="presParOf" srcId="{1E039D80-4C1B-48BE-ADEE-BBEA41C9E2FF}" destId="{9A76A885-2CE8-49F6-8F1B-CF5BDD36C4BE}" srcOrd="1" destOrd="0" presId="urn:microsoft.com/office/officeart/2009/3/layout/HorizontalOrganizationChart"/>
    <dgm:cxn modelId="{420F9243-FBCF-419F-9464-E355751903AF}" type="presParOf" srcId="{6B5C9C11-BA56-426E-899A-D76B56820AC7}" destId="{8835F2EC-9F95-4981-BDCD-34738D6B6853}" srcOrd="1" destOrd="0" presId="urn:microsoft.com/office/officeart/2009/3/layout/HorizontalOrganizationChart"/>
    <dgm:cxn modelId="{7AF7CB3D-DE7A-4B37-9350-89621FC95889}" type="presParOf" srcId="{6B5C9C11-BA56-426E-899A-D76B56820AC7}" destId="{FBFE296F-623E-4418-BBB1-55F603AB9D0E}" srcOrd="2" destOrd="0" presId="urn:microsoft.com/office/officeart/2009/3/layout/HorizontalOrganizationChart"/>
    <dgm:cxn modelId="{154D2D09-5001-47B3-A15A-7A72D727F698}" type="presParOf" srcId="{A4ED5F47-2D3B-477C-9C91-A6422C39967F}" destId="{15F0096A-F9C7-45C1-BFB0-3E436A348B45}" srcOrd="2" destOrd="0" presId="urn:microsoft.com/office/officeart/2009/3/layout/HorizontalOrganizationChart"/>
    <dgm:cxn modelId="{DD70D13B-1182-4B08-AA24-9584531426C0}" type="presParOf" srcId="{A4ED5F47-2D3B-477C-9C91-A6422C39967F}" destId="{5528B3A8-4ABB-4E78-81F5-637B4B59F6D2}" srcOrd="3" destOrd="0" presId="urn:microsoft.com/office/officeart/2009/3/layout/HorizontalOrganizationChart"/>
    <dgm:cxn modelId="{395B96CF-13B8-476C-BD9D-DF84314391FA}" type="presParOf" srcId="{5528B3A8-4ABB-4E78-81F5-637B4B59F6D2}" destId="{8C2564C9-C348-47C6-A144-A21CDFDC732B}" srcOrd="0" destOrd="0" presId="urn:microsoft.com/office/officeart/2009/3/layout/HorizontalOrganizationChart"/>
    <dgm:cxn modelId="{7C103D8E-3B43-4BAF-9817-CB0B185AC4B3}" type="presParOf" srcId="{8C2564C9-C348-47C6-A144-A21CDFDC732B}" destId="{CF1A91C2-85E1-474F-8061-DEE9CF0793E7}" srcOrd="0" destOrd="0" presId="urn:microsoft.com/office/officeart/2009/3/layout/HorizontalOrganizationChart"/>
    <dgm:cxn modelId="{D6FB01AC-CE93-4237-ADC1-A200E10DE519}" type="presParOf" srcId="{8C2564C9-C348-47C6-A144-A21CDFDC732B}" destId="{695C7D67-C8A1-4476-A69F-C9E4D3428F03}" srcOrd="1" destOrd="0" presId="urn:microsoft.com/office/officeart/2009/3/layout/HorizontalOrganizationChart"/>
    <dgm:cxn modelId="{EF161A6C-4669-45CD-82F8-CEB4107B21F0}" type="presParOf" srcId="{5528B3A8-4ABB-4E78-81F5-637B4B59F6D2}" destId="{14F80DBC-DEA6-4C01-A59A-076832481903}" srcOrd="1" destOrd="0" presId="urn:microsoft.com/office/officeart/2009/3/layout/HorizontalOrganizationChart"/>
    <dgm:cxn modelId="{5B022060-1CB4-41E5-9FA3-BBBFD5481C35}" type="presParOf" srcId="{5528B3A8-4ABB-4E78-81F5-637B4B59F6D2}" destId="{103BB02A-4CD4-43DB-9E58-552DB5F87086}" srcOrd="2" destOrd="0" presId="urn:microsoft.com/office/officeart/2009/3/layout/HorizontalOrganizationChart"/>
    <dgm:cxn modelId="{9186920C-5656-4229-8BA6-8D7942197CD6}" type="presParOf" srcId="{A4ED5F47-2D3B-477C-9C91-A6422C39967F}" destId="{64DBA32D-397C-4DE2-8F24-F6B855774F9B}" srcOrd="4" destOrd="0" presId="urn:microsoft.com/office/officeart/2009/3/layout/HorizontalOrganizationChart"/>
    <dgm:cxn modelId="{34B52F52-181A-47FB-BDE8-51552068C5BE}" type="presParOf" srcId="{A4ED5F47-2D3B-477C-9C91-A6422C39967F}" destId="{FAFEB667-C978-4E1D-B5B5-5B63D7A2A1D6}" srcOrd="5" destOrd="0" presId="urn:microsoft.com/office/officeart/2009/3/layout/HorizontalOrganizationChart"/>
    <dgm:cxn modelId="{B9A15705-02FD-4872-85FC-34BC5223A3B9}" type="presParOf" srcId="{FAFEB667-C978-4E1D-B5B5-5B63D7A2A1D6}" destId="{6DE11631-3DED-49FA-B9A3-0AB47F086A1C}" srcOrd="0" destOrd="0" presId="urn:microsoft.com/office/officeart/2009/3/layout/HorizontalOrganizationChart"/>
    <dgm:cxn modelId="{39D9A2CB-B7AE-45D1-9F6E-3428040AEE3E}" type="presParOf" srcId="{6DE11631-3DED-49FA-B9A3-0AB47F086A1C}" destId="{B5C894BA-16EA-470E-AB7A-AD3A682CCC60}" srcOrd="0" destOrd="0" presId="urn:microsoft.com/office/officeart/2009/3/layout/HorizontalOrganizationChart"/>
    <dgm:cxn modelId="{891961BB-7AA0-4F0A-8BA3-7738E7838B6F}" type="presParOf" srcId="{6DE11631-3DED-49FA-B9A3-0AB47F086A1C}" destId="{A3BE909B-C327-4330-919A-C69973196A5C}" srcOrd="1" destOrd="0" presId="urn:microsoft.com/office/officeart/2009/3/layout/HorizontalOrganizationChart"/>
    <dgm:cxn modelId="{538358A6-42B5-476B-85C0-0B2EDBBEC037}" type="presParOf" srcId="{FAFEB667-C978-4E1D-B5B5-5B63D7A2A1D6}" destId="{5573CD3F-A098-46FB-937A-3B7F850426CF}" srcOrd="1" destOrd="0" presId="urn:microsoft.com/office/officeart/2009/3/layout/HorizontalOrganizationChart"/>
    <dgm:cxn modelId="{7F7605B5-71E1-4915-A422-20093FDE98FD}" type="presParOf" srcId="{FAFEB667-C978-4E1D-B5B5-5B63D7A2A1D6}" destId="{C36C68B1-D869-4990-82A2-2686C955BADB}" srcOrd="2" destOrd="0" presId="urn:microsoft.com/office/officeart/2009/3/layout/HorizontalOrganizationChart"/>
    <dgm:cxn modelId="{91DB4D63-747B-4BD8-B3C2-C9BC2172AED0}" type="presParOf" srcId="{A4ED5F47-2D3B-477C-9C91-A6422C39967F}" destId="{76AAFDB9-74D7-4203-A6CA-7952AC2B1190}" srcOrd="6" destOrd="0" presId="urn:microsoft.com/office/officeart/2009/3/layout/HorizontalOrganizationChart"/>
    <dgm:cxn modelId="{EC4DDB63-3FAA-49AF-85C4-4876FC9B628B}" type="presParOf" srcId="{A4ED5F47-2D3B-477C-9C91-A6422C39967F}" destId="{B3079E6F-FB35-4809-B207-3FDF7A7F15D4}" srcOrd="7" destOrd="0" presId="urn:microsoft.com/office/officeart/2009/3/layout/HorizontalOrganizationChart"/>
    <dgm:cxn modelId="{ED5ACDA8-C3B6-43BE-A3B8-D6956E5F76CD}" type="presParOf" srcId="{B3079E6F-FB35-4809-B207-3FDF7A7F15D4}" destId="{4125A976-22C5-4097-9A9C-53CBD9CB70BD}" srcOrd="0" destOrd="0" presId="urn:microsoft.com/office/officeart/2009/3/layout/HorizontalOrganizationChart"/>
    <dgm:cxn modelId="{31B5F43D-2BEA-41BB-8A7B-2A537CC10D17}" type="presParOf" srcId="{4125A976-22C5-4097-9A9C-53CBD9CB70BD}" destId="{6FE767E5-0877-42B9-A098-928EEC5ADFDC}" srcOrd="0" destOrd="0" presId="urn:microsoft.com/office/officeart/2009/3/layout/HorizontalOrganizationChart"/>
    <dgm:cxn modelId="{77ED2703-2D9B-4C1D-98AC-DC4C1468C202}" type="presParOf" srcId="{4125A976-22C5-4097-9A9C-53CBD9CB70BD}" destId="{978CC3B3-4671-4244-A219-2B97C1667F6D}" srcOrd="1" destOrd="0" presId="urn:microsoft.com/office/officeart/2009/3/layout/HorizontalOrganizationChart"/>
    <dgm:cxn modelId="{50DA229F-8A1C-4D31-8D19-CB0AC5BF9A0E}" type="presParOf" srcId="{B3079E6F-FB35-4809-B207-3FDF7A7F15D4}" destId="{D0D2EFF3-46AC-4C93-837C-C60FD4C5C7E8}" srcOrd="1" destOrd="0" presId="urn:microsoft.com/office/officeart/2009/3/layout/HorizontalOrganizationChart"/>
    <dgm:cxn modelId="{552BE203-C3AB-4A1A-8491-E8BA5783B464}" type="presParOf" srcId="{B3079E6F-FB35-4809-B207-3FDF7A7F15D4}" destId="{C6144D46-B7DC-4268-A42B-CE0436A07857}" srcOrd="2" destOrd="0" presId="urn:microsoft.com/office/officeart/2009/3/layout/HorizontalOrganizationChart"/>
    <dgm:cxn modelId="{87C0B981-61A9-46D4-A96C-0E2E48CC8F98}" type="presParOf" srcId="{A4ED5F47-2D3B-477C-9C91-A6422C39967F}" destId="{E4EFE1C9-E623-4057-9BC9-5EF3999C0B54}" srcOrd="8" destOrd="0" presId="urn:microsoft.com/office/officeart/2009/3/layout/HorizontalOrganizationChart"/>
    <dgm:cxn modelId="{F6B5F2F9-8C6C-415A-91AE-7F33AF748421}" type="presParOf" srcId="{A4ED5F47-2D3B-477C-9C91-A6422C39967F}" destId="{93D525A9-B9BB-4070-82F0-2FCF9D4849A9}" srcOrd="9" destOrd="0" presId="urn:microsoft.com/office/officeart/2009/3/layout/HorizontalOrganizationChart"/>
    <dgm:cxn modelId="{67A67337-4D5E-418A-B872-BF94ED9AFC27}" type="presParOf" srcId="{93D525A9-B9BB-4070-82F0-2FCF9D4849A9}" destId="{1E4F922A-E8C5-41BF-B078-E6CB15213E18}" srcOrd="0" destOrd="0" presId="urn:microsoft.com/office/officeart/2009/3/layout/HorizontalOrganizationChart"/>
    <dgm:cxn modelId="{437D9D7F-2078-4805-BF1A-9AAD356C717B}" type="presParOf" srcId="{1E4F922A-E8C5-41BF-B078-E6CB15213E18}" destId="{CCE8D5D0-0C97-4C2C-BCAE-A8C1D769853B}" srcOrd="0" destOrd="0" presId="urn:microsoft.com/office/officeart/2009/3/layout/HorizontalOrganizationChart"/>
    <dgm:cxn modelId="{AF99A58F-B18C-492E-937A-4CE1A9846BBF}" type="presParOf" srcId="{1E4F922A-E8C5-41BF-B078-E6CB15213E18}" destId="{09F34199-21BB-4F2F-95C2-364AF060FF8C}" srcOrd="1" destOrd="0" presId="urn:microsoft.com/office/officeart/2009/3/layout/HorizontalOrganizationChart"/>
    <dgm:cxn modelId="{500196A8-E8E8-406D-ABCD-4556E6A1BE5E}" type="presParOf" srcId="{93D525A9-B9BB-4070-82F0-2FCF9D4849A9}" destId="{57BA5F4E-0ACD-4718-90E0-1712D4AB31E4}" srcOrd="1" destOrd="0" presId="urn:microsoft.com/office/officeart/2009/3/layout/HorizontalOrganizationChart"/>
    <dgm:cxn modelId="{5EF38277-0B62-4522-B9FD-6D7931A28003}" type="presParOf" srcId="{93D525A9-B9BB-4070-82F0-2FCF9D4849A9}" destId="{850D07D4-CADF-4AF1-926D-1E8A8F829308}" srcOrd="2" destOrd="0" presId="urn:microsoft.com/office/officeart/2009/3/layout/HorizontalOrganizationChart"/>
    <dgm:cxn modelId="{541B3D60-2AFC-45BB-995F-984DD48F8550}" type="presParOf" srcId="{A4ED5F47-2D3B-477C-9C91-A6422C39967F}" destId="{A516305A-0BB4-49CD-B5FF-E6A6041170A8}" srcOrd="10" destOrd="0" presId="urn:microsoft.com/office/officeart/2009/3/layout/HorizontalOrganizationChart"/>
    <dgm:cxn modelId="{2DB8B0FB-989A-4E45-B948-E58A769AED5A}" type="presParOf" srcId="{A4ED5F47-2D3B-477C-9C91-A6422C39967F}" destId="{7DE856E2-9A29-4980-8B69-91C168494F9A}" srcOrd="11" destOrd="0" presId="urn:microsoft.com/office/officeart/2009/3/layout/HorizontalOrganizationChart"/>
    <dgm:cxn modelId="{1C537B39-0C37-47AD-BCE7-72F71C66C9A9}" type="presParOf" srcId="{7DE856E2-9A29-4980-8B69-91C168494F9A}" destId="{6B654921-38DB-41B7-98EA-FF32E881B065}" srcOrd="0" destOrd="0" presId="urn:microsoft.com/office/officeart/2009/3/layout/HorizontalOrganizationChart"/>
    <dgm:cxn modelId="{245A2E39-FA06-4CC7-BC90-F30A408EA6FD}" type="presParOf" srcId="{6B654921-38DB-41B7-98EA-FF32E881B065}" destId="{23359D46-EC48-4356-9353-2F2C15657566}" srcOrd="0" destOrd="0" presId="urn:microsoft.com/office/officeart/2009/3/layout/HorizontalOrganizationChart"/>
    <dgm:cxn modelId="{03821BA3-76FE-4CFE-8522-3F848560F986}" type="presParOf" srcId="{6B654921-38DB-41B7-98EA-FF32E881B065}" destId="{1B515621-5B59-4C77-B202-78E7F7AC4A05}" srcOrd="1" destOrd="0" presId="urn:microsoft.com/office/officeart/2009/3/layout/HorizontalOrganizationChart"/>
    <dgm:cxn modelId="{7B65D9A7-4F79-4BED-AC9D-F4ADEE2F8AE1}" type="presParOf" srcId="{7DE856E2-9A29-4980-8B69-91C168494F9A}" destId="{9D1DE95D-83B2-40A7-AC60-B485727E9EAF}" srcOrd="1" destOrd="0" presId="urn:microsoft.com/office/officeart/2009/3/layout/HorizontalOrganizationChart"/>
    <dgm:cxn modelId="{C1037ECB-08BE-4EB6-84C7-C59B67D341AA}" type="presParOf" srcId="{7DE856E2-9A29-4980-8B69-91C168494F9A}" destId="{1778BE0A-7079-4207-B5A5-926FC2A1046F}" srcOrd="2" destOrd="0" presId="urn:microsoft.com/office/officeart/2009/3/layout/HorizontalOrganizationChart"/>
    <dgm:cxn modelId="{5563D6B4-4676-41F4-8A4C-683A9DF93A41}" type="presParOf" srcId="{A4ED5F47-2D3B-477C-9C91-A6422C39967F}" destId="{22758AD9-08E9-402F-BF68-9E88417C982E}" srcOrd="12" destOrd="0" presId="urn:microsoft.com/office/officeart/2009/3/layout/HorizontalOrganizationChart"/>
    <dgm:cxn modelId="{9A372AC2-34F0-4202-A9A5-B524A0DD17E1}" type="presParOf" srcId="{A4ED5F47-2D3B-477C-9C91-A6422C39967F}" destId="{3E5F2C85-508F-41E2-A83B-305AA0F230B8}" srcOrd="13" destOrd="0" presId="urn:microsoft.com/office/officeart/2009/3/layout/HorizontalOrganizationChart"/>
    <dgm:cxn modelId="{393FE3B6-3BF0-4240-8EC0-FC58140ECC21}" type="presParOf" srcId="{3E5F2C85-508F-41E2-A83B-305AA0F230B8}" destId="{50108C19-8550-409C-B494-0F4F7773F3CB}" srcOrd="0" destOrd="0" presId="urn:microsoft.com/office/officeart/2009/3/layout/HorizontalOrganizationChart"/>
    <dgm:cxn modelId="{EC1D05C9-0CC9-4A87-AD1D-7AAD4143B77E}" type="presParOf" srcId="{50108C19-8550-409C-B494-0F4F7773F3CB}" destId="{D2DE4522-BEF1-475E-8447-C6410D4DACD0}" srcOrd="0" destOrd="0" presId="urn:microsoft.com/office/officeart/2009/3/layout/HorizontalOrganizationChart"/>
    <dgm:cxn modelId="{C93BD96C-FAAB-4AB1-B758-1BF4E4A1444C}" type="presParOf" srcId="{50108C19-8550-409C-B494-0F4F7773F3CB}" destId="{FF4CB378-A385-4827-BD0C-9B4F96667262}" srcOrd="1" destOrd="0" presId="urn:microsoft.com/office/officeart/2009/3/layout/HorizontalOrganizationChart"/>
    <dgm:cxn modelId="{9548B63E-74C8-4F8A-A8F9-3796EA22553F}" type="presParOf" srcId="{3E5F2C85-508F-41E2-A83B-305AA0F230B8}" destId="{8170C6F0-B6BE-4730-ADB2-E5248F5FC739}" srcOrd="1" destOrd="0" presId="urn:microsoft.com/office/officeart/2009/3/layout/HorizontalOrganizationChart"/>
    <dgm:cxn modelId="{168B3B4C-977B-4855-A20E-ABBF3D527D79}" type="presParOf" srcId="{3E5F2C85-508F-41E2-A83B-305AA0F230B8}" destId="{91619367-E257-46D2-8B04-76CD26CAEAC8}" srcOrd="2" destOrd="0" presId="urn:microsoft.com/office/officeart/2009/3/layout/HorizontalOrganizationChart"/>
    <dgm:cxn modelId="{E2AD4EB0-C49B-40C5-B6DF-B2E2E4110310}" type="presParOf" srcId="{D1B88670-79AA-478F-BCDE-B5A4A636BADD}" destId="{138776F7-FDCD-42DF-B7E6-B7ADE02AAC70}"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B1A9160-F1C9-452B-94BC-93C251FDFA04}"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3D9A4B3A-A578-4DA3-97C7-9FC12D96A9BA}">
      <dgm:prSet phldrT="[Text]"/>
      <dgm:spPr/>
      <dgm:t>
        <a:bodyPr/>
        <a:lstStyle/>
        <a:p>
          <a:r>
            <a:rPr lang="fa-IR" dirty="0" smtClean="0"/>
            <a:t>عرف ها و فرهنگ سازی</a:t>
          </a:r>
          <a:endParaRPr lang="en-US" dirty="0"/>
        </a:p>
      </dgm:t>
    </dgm:pt>
    <dgm:pt modelId="{F9A5D9CB-9F61-49CB-97F9-52F615C81338}" type="parTrans" cxnId="{3F911669-4EA4-4DF7-9E96-40A4A5EC47CC}">
      <dgm:prSet/>
      <dgm:spPr/>
      <dgm:t>
        <a:bodyPr/>
        <a:lstStyle/>
        <a:p>
          <a:endParaRPr lang="en-US"/>
        </a:p>
      </dgm:t>
    </dgm:pt>
    <dgm:pt modelId="{DBB07D9F-A6D3-4119-BC20-A63A7C23AD5D}" type="sibTrans" cxnId="{3F911669-4EA4-4DF7-9E96-40A4A5EC47CC}">
      <dgm:prSet/>
      <dgm:spPr/>
      <dgm:t>
        <a:bodyPr/>
        <a:lstStyle/>
        <a:p>
          <a:endParaRPr lang="en-US"/>
        </a:p>
      </dgm:t>
    </dgm:pt>
    <dgm:pt modelId="{E10EC03B-A0F2-435C-8D08-B38A088FC24C}">
      <dgm:prSet phldrT="[Text]"/>
      <dgm:spPr/>
      <dgm:t>
        <a:bodyPr/>
        <a:lstStyle/>
        <a:p>
          <a:r>
            <a:rPr lang="fa-IR" dirty="0" smtClean="0"/>
            <a:t>قوانین عمومی کشور</a:t>
          </a:r>
          <a:endParaRPr lang="en-US" dirty="0"/>
        </a:p>
      </dgm:t>
    </dgm:pt>
    <dgm:pt modelId="{DB7354E3-A245-4819-B910-912F173F78EB}" type="parTrans" cxnId="{C215189C-4D35-4175-9C8E-5D5B4691965E}">
      <dgm:prSet/>
      <dgm:spPr/>
      <dgm:t>
        <a:bodyPr/>
        <a:lstStyle/>
        <a:p>
          <a:endParaRPr lang="en-US"/>
        </a:p>
      </dgm:t>
    </dgm:pt>
    <dgm:pt modelId="{B095111E-883E-4FFB-8BC4-99557DA57157}" type="sibTrans" cxnId="{C215189C-4D35-4175-9C8E-5D5B4691965E}">
      <dgm:prSet/>
      <dgm:spPr/>
      <dgm:t>
        <a:bodyPr/>
        <a:lstStyle/>
        <a:p>
          <a:endParaRPr lang="en-US"/>
        </a:p>
      </dgm:t>
    </dgm:pt>
    <dgm:pt modelId="{83C7080A-6927-4C96-BE1B-E514B5555494}">
      <dgm:prSet phldrT="[Text]"/>
      <dgm:spPr/>
      <dgm:t>
        <a:bodyPr/>
        <a:lstStyle/>
        <a:p>
          <a:r>
            <a:rPr lang="fa-IR" dirty="0" smtClean="0"/>
            <a:t>بازار</a:t>
          </a:r>
          <a:endParaRPr lang="en-US" dirty="0"/>
        </a:p>
      </dgm:t>
    </dgm:pt>
    <dgm:pt modelId="{F23C4781-9A66-4B66-8F24-1AA2CEEC4D6F}" type="parTrans" cxnId="{152E0650-D9E7-42B6-AFAE-DAD7E98FDB0B}">
      <dgm:prSet/>
      <dgm:spPr/>
      <dgm:t>
        <a:bodyPr/>
        <a:lstStyle/>
        <a:p>
          <a:endParaRPr lang="en-US"/>
        </a:p>
      </dgm:t>
    </dgm:pt>
    <dgm:pt modelId="{3ADB0CAD-1E90-428D-8FCE-5C19E9B1A019}" type="sibTrans" cxnId="{152E0650-D9E7-42B6-AFAE-DAD7E98FDB0B}">
      <dgm:prSet/>
      <dgm:spPr/>
      <dgm:t>
        <a:bodyPr/>
        <a:lstStyle/>
        <a:p>
          <a:endParaRPr lang="en-US"/>
        </a:p>
      </dgm:t>
    </dgm:pt>
    <dgm:pt modelId="{CDD9213E-644C-4C16-8D2D-E98CB15323D8}">
      <dgm:prSet phldrT="[Text]"/>
      <dgm:spPr/>
      <dgm:t>
        <a:bodyPr/>
        <a:lstStyle/>
        <a:p>
          <a:r>
            <a:rPr lang="fa-IR" dirty="0" smtClean="0"/>
            <a:t>ساختار</a:t>
          </a:r>
          <a:endParaRPr lang="en-US" dirty="0"/>
        </a:p>
      </dgm:t>
    </dgm:pt>
    <dgm:pt modelId="{0BC845CE-A51C-445B-AD1A-0543FA75021F}" type="parTrans" cxnId="{ACFA37B5-00F6-4741-89FA-3B3E82563CC1}">
      <dgm:prSet/>
      <dgm:spPr/>
      <dgm:t>
        <a:bodyPr/>
        <a:lstStyle/>
        <a:p>
          <a:endParaRPr lang="en-US"/>
        </a:p>
      </dgm:t>
    </dgm:pt>
    <dgm:pt modelId="{701402A8-9857-4D55-AEA5-F22608C6CDF9}" type="sibTrans" cxnId="{ACFA37B5-00F6-4741-89FA-3B3E82563CC1}">
      <dgm:prSet/>
      <dgm:spPr/>
      <dgm:t>
        <a:bodyPr/>
        <a:lstStyle/>
        <a:p>
          <a:endParaRPr lang="en-US"/>
        </a:p>
      </dgm:t>
    </dgm:pt>
    <dgm:pt modelId="{C8BA0A22-D287-4F36-8FEE-9868BE631105}" type="pres">
      <dgm:prSet presAssocID="{AB1A9160-F1C9-452B-94BC-93C251FDFA04}" presName="diagram" presStyleCnt="0">
        <dgm:presLayoutVars>
          <dgm:dir/>
          <dgm:resizeHandles val="exact"/>
        </dgm:presLayoutVars>
      </dgm:prSet>
      <dgm:spPr/>
      <dgm:t>
        <a:bodyPr/>
        <a:lstStyle/>
        <a:p>
          <a:endParaRPr lang="en-US"/>
        </a:p>
      </dgm:t>
    </dgm:pt>
    <dgm:pt modelId="{3AD4678C-A64D-423D-8B16-1E191848744E}" type="pres">
      <dgm:prSet presAssocID="{3D9A4B3A-A578-4DA3-97C7-9FC12D96A9BA}" presName="node" presStyleLbl="node1" presStyleIdx="0" presStyleCnt="4">
        <dgm:presLayoutVars>
          <dgm:bulletEnabled val="1"/>
        </dgm:presLayoutVars>
      </dgm:prSet>
      <dgm:spPr/>
      <dgm:t>
        <a:bodyPr/>
        <a:lstStyle/>
        <a:p>
          <a:endParaRPr lang="en-US"/>
        </a:p>
      </dgm:t>
    </dgm:pt>
    <dgm:pt modelId="{434E124B-8F03-4012-BF13-1F678C74DDF5}" type="pres">
      <dgm:prSet presAssocID="{DBB07D9F-A6D3-4119-BC20-A63A7C23AD5D}" presName="sibTrans" presStyleCnt="0"/>
      <dgm:spPr/>
    </dgm:pt>
    <dgm:pt modelId="{C5E85668-2676-4B00-BA34-40E7E121591F}" type="pres">
      <dgm:prSet presAssocID="{E10EC03B-A0F2-435C-8D08-B38A088FC24C}" presName="node" presStyleLbl="node1" presStyleIdx="1" presStyleCnt="4">
        <dgm:presLayoutVars>
          <dgm:bulletEnabled val="1"/>
        </dgm:presLayoutVars>
      </dgm:prSet>
      <dgm:spPr/>
      <dgm:t>
        <a:bodyPr/>
        <a:lstStyle/>
        <a:p>
          <a:endParaRPr lang="en-US"/>
        </a:p>
      </dgm:t>
    </dgm:pt>
    <dgm:pt modelId="{75D07316-F9F2-4438-924D-7080C5252467}" type="pres">
      <dgm:prSet presAssocID="{B095111E-883E-4FFB-8BC4-99557DA57157}" presName="sibTrans" presStyleCnt="0"/>
      <dgm:spPr/>
    </dgm:pt>
    <dgm:pt modelId="{8D75A1B0-1F54-4D3B-932B-DA5A52BAE15A}" type="pres">
      <dgm:prSet presAssocID="{83C7080A-6927-4C96-BE1B-E514B5555494}" presName="node" presStyleLbl="node1" presStyleIdx="2" presStyleCnt="4">
        <dgm:presLayoutVars>
          <dgm:bulletEnabled val="1"/>
        </dgm:presLayoutVars>
      </dgm:prSet>
      <dgm:spPr/>
      <dgm:t>
        <a:bodyPr/>
        <a:lstStyle/>
        <a:p>
          <a:endParaRPr lang="en-US"/>
        </a:p>
      </dgm:t>
    </dgm:pt>
    <dgm:pt modelId="{370976F8-78B5-49A5-973B-7EF179E8B881}" type="pres">
      <dgm:prSet presAssocID="{3ADB0CAD-1E90-428D-8FCE-5C19E9B1A019}" presName="sibTrans" presStyleCnt="0"/>
      <dgm:spPr/>
    </dgm:pt>
    <dgm:pt modelId="{E541B418-D092-48CF-AB9B-BF5698731086}" type="pres">
      <dgm:prSet presAssocID="{CDD9213E-644C-4C16-8D2D-E98CB15323D8}" presName="node" presStyleLbl="node1" presStyleIdx="3" presStyleCnt="4">
        <dgm:presLayoutVars>
          <dgm:bulletEnabled val="1"/>
        </dgm:presLayoutVars>
      </dgm:prSet>
      <dgm:spPr/>
      <dgm:t>
        <a:bodyPr/>
        <a:lstStyle/>
        <a:p>
          <a:endParaRPr lang="en-US"/>
        </a:p>
      </dgm:t>
    </dgm:pt>
  </dgm:ptLst>
  <dgm:cxnLst>
    <dgm:cxn modelId="{C215189C-4D35-4175-9C8E-5D5B4691965E}" srcId="{AB1A9160-F1C9-452B-94BC-93C251FDFA04}" destId="{E10EC03B-A0F2-435C-8D08-B38A088FC24C}" srcOrd="1" destOrd="0" parTransId="{DB7354E3-A245-4819-B910-912F173F78EB}" sibTransId="{B095111E-883E-4FFB-8BC4-99557DA57157}"/>
    <dgm:cxn modelId="{AA3E9335-0687-4319-985B-FEF345C846C8}" type="presOf" srcId="{83C7080A-6927-4C96-BE1B-E514B5555494}" destId="{8D75A1B0-1F54-4D3B-932B-DA5A52BAE15A}" srcOrd="0" destOrd="0" presId="urn:microsoft.com/office/officeart/2005/8/layout/default"/>
    <dgm:cxn modelId="{3F911669-4EA4-4DF7-9E96-40A4A5EC47CC}" srcId="{AB1A9160-F1C9-452B-94BC-93C251FDFA04}" destId="{3D9A4B3A-A578-4DA3-97C7-9FC12D96A9BA}" srcOrd="0" destOrd="0" parTransId="{F9A5D9CB-9F61-49CB-97F9-52F615C81338}" sibTransId="{DBB07D9F-A6D3-4119-BC20-A63A7C23AD5D}"/>
    <dgm:cxn modelId="{1A0B4ED8-F912-4B1D-AA15-2985AC89F5D7}" type="presOf" srcId="{3D9A4B3A-A578-4DA3-97C7-9FC12D96A9BA}" destId="{3AD4678C-A64D-423D-8B16-1E191848744E}" srcOrd="0" destOrd="0" presId="urn:microsoft.com/office/officeart/2005/8/layout/default"/>
    <dgm:cxn modelId="{9F9A63B7-1270-459E-BDF2-8043F0A05B58}" type="presOf" srcId="{CDD9213E-644C-4C16-8D2D-E98CB15323D8}" destId="{E541B418-D092-48CF-AB9B-BF5698731086}" srcOrd="0" destOrd="0" presId="urn:microsoft.com/office/officeart/2005/8/layout/default"/>
    <dgm:cxn modelId="{152E0650-D9E7-42B6-AFAE-DAD7E98FDB0B}" srcId="{AB1A9160-F1C9-452B-94BC-93C251FDFA04}" destId="{83C7080A-6927-4C96-BE1B-E514B5555494}" srcOrd="2" destOrd="0" parTransId="{F23C4781-9A66-4B66-8F24-1AA2CEEC4D6F}" sibTransId="{3ADB0CAD-1E90-428D-8FCE-5C19E9B1A019}"/>
    <dgm:cxn modelId="{EDDF6925-A12B-457D-8DCA-6422C95D3415}" type="presOf" srcId="{AB1A9160-F1C9-452B-94BC-93C251FDFA04}" destId="{C8BA0A22-D287-4F36-8FEE-9868BE631105}" srcOrd="0" destOrd="0" presId="urn:microsoft.com/office/officeart/2005/8/layout/default"/>
    <dgm:cxn modelId="{ACFA37B5-00F6-4741-89FA-3B3E82563CC1}" srcId="{AB1A9160-F1C9-452B-94BC-93C251FDFA04}" destId="{CDD9213E-644C-4C16-8D2D-E98CB15323D8}" srcOrd="3" destOrd="0" parTransId="{0BC845CE-A51C-445B-AD1A-0543FA75021F}" sibTransId="{701402A8-9857-4D55-AEA5-F22608C6CDF9}"/>
    <dgm:cxn modelId="{4018E202-D869-4B4B-B419-A9556D34E5FC}" type="presOf" srcId="{E10EC03B-A0F2-435C-8D08-B38A088FC24C}" destId="{C5E85668-2676-4B00-BA34-40E7E121591F}" srcOrd="0" destOrd="0" presId="urn:microsoft.com/office/officeart/2005/8/layout/default"/>
    <dgm:cxn modelId="{1E8F2EA8-B6EE-4E56-9CE8-A2CFA06373EF}" type="presParOf" srcId="{C8BA0A22-D287-4F36-8FEE-9868BE631105}" destId="{3AD4678C-A64D-423D-8B16-1E191848744E}" srcOrd="0" destOrd="0" presId="urn:microsoft.com/office/officeart/2005/8/layout/default"/>
    <dgm:cxn modelId="{E07555FD-17FF-42CA-802E-B6C7AA3D957C}" type="presParOf" srcId="{C8BA0A22-D287-4F36-8FEE-9868BE631105}" destId="{434E124B-8F03-4012-BF13-1F678C74DDF5}" srcOrd="1" destOrd="0" presId="urn:microsoft.com/office/officeart/2005/8/layout/default"/>
    <dgm:cxn modelId="{8BBE0CEA-6D4C-4BFA-B28B-FC66BFBC95A6}" type="presParOf" srcId="{C8BA0A22-D287-4F36-8FEE-9868BE631105}" destId="{C5E85668-2676-4B00-BA34-40E7E121591F}" srcOrd="2" destOrd="0" presId="urn:microsoft.com/office/officeart/2005/8/layout/default"/>
    <dgm:cxn modelId="{81D8C42B-F948-49A9-AE85-79BB0AE9CF88}" type="presParOf" srcId="{C8BA0A22-D287-4F36-8FEE-9868BE631105}" destId="{75D07316-F9F2-4438-924D-7080C5252467}" srcOrd="3" destOrd="0" presId="urn:microsoft.com/office/officeart/2005/8/layout/default"/>
    <dgm:cxn modelId="{E8D8CEA4-AED0-44AC-82EC-BAC5F5C6C993}" type="presParOf" srcId="{C8BA0A22-D287-4F36-8FEE-9868BE631105}" destId="{8D75A1B0-1F54-4D3B-932B-DA5A52BAE15A}" srcOrd="4" destOrd="0" presId="urn:microsoft.com/office/officeart/2005/8/layout/default"/>
    <dgm:cxn modelId="{686891FB-CC16-4807-83EB-12F44388865F}" type="presParOf" srcId="{C8BA0A22-D287-4F36-8FEE-9868BE631105}" destId="{370976F8-78B5-49A5-973B-7EF179E8B881}" srcOrd="5" destOrd="0" presId="urn:microsoft.com/office/officeart/2005/8/layout/default"/>
    <dgm:cxn modelId="{5D378856-FCA2-476F-ABB9-01334E889747}" type="presParOf" srcId="{C8BA0A22-D287-4F36-8FEE-9868BE631105}" destId="{E541B418-D092-48CF-AB9B-BF5698731086}"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02EA895-1352-4A89-9B35-F9EDE508CBE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C7AB5F16-4826-4558-A46F-E7F36F51D47B}">
      <dgm:prSet phldrT="[Text]"/>
      <dgm:spPr/>
      <dgm:t>
        <a:bodyPr/>
        <a:lstStyle/>
        <a:p>
          <a:r>
            <a:rPr lang="fa-IR" dirty="0" smtClean="0"/>
            <a:t>عدم تقارن اطلاعات</a:t>
          </a:r>
          <a:endParaRPr lang="en-US" dirty="0"/>
        </a:p>
      </dgm:t>
    </dgm:pt>
    <dgm:pt modelId="{88439183-B63E-4C8F-8CCB-2F8827C4AE50}" type="parTrans" cxnId="{04159BDC-4A6B-4D8A-B4C4-B74A5D18FFE7}">
      <dgm:prSet/>
      <dgm:spPr/>
      <dgm:t>
        <a:bodyPr/>
        <a:lstStyle/>
        <a:p>
          <a:endParaRPr lang="en-US"/>
        </a:p>
      </dgm:t>
    </dgm:pt>
    <dgm:pt modelId="{2D3CBF9B-A0B9-4DEA-BDDA-44092E6DFA46}" type="sibTrans" cxnId="{04159BDC-4A6B-4D8A-B4C4-B74A5D18FFE7}">
      <dgm:prSet/>
      <dgm:spPr/>
      <dgm:t>
        <a:bodyPr/>
        <a:lstStyle/>
        <a:p>
          <a:endParaRPr lang="en-US"/>
        </a:p>
      </dgm:t>
    </dgm:pt>
    <dgm:pt modelId="{86E160D6-897E-4C56-AB75-83FC1D2C945D}">
      <dgm:prSet phldrT="[Text]"/>
      <dgm:spPr/>
      <dgm:t>
        <a:bodyPr/>
        <a:lstStyle/>
        <a:p>
          <a:r>
            <a:rPr lang="fa-IR" dirty="0" smtClean="0"/>
            <a:t>قدرت منوپلی</a:t>
          </a:r>
          <a:endParaRPr lang="en-US" dirty="0"/>
        </a:p>
      </dgm:t>
    </dgm:pt>
    <dgm:pt modelId="{73663007-3635-4BE8-9182-195873F7FCEA}" type="parTrans" cxnId="{498BEA3F-53B6-4DEE-A9EE-A8CA08247FA0}">
      <dgm:prSet/>
      <dgm:spPr/>
      <dgm:t>
        <a:bodyPr/>
        <a:lstStyle/>
        <a:p>
          <a:endParaRPr lang="en-US"/>
        </a:p>
      </dgm:t>
    </dgm:pt>
    <dgm:pt modelId="{5124CA4C-C7BB-415B-97FE-C87E4EF19277}" type="sibTrans" cxnId="{498BEA3F-53B6-4DEE-A9EE-A8CA08247FA0}">
      <dgm:prSet/>
      <dgm:spPr/>
      <dgm:t>
        <a:bodyPr/>
        <a:lstStyle/>
        <a:p>
          <a:endParaRPr lang="en-US"/>
        </a:p>
      </dgm:t>
    </dgm:pt>
    <dgm:pt modelId="{0C5DF580-4E83-45B8-ABCD-C21793565A13}">
      <dgm:prSet phldrT="[Text]"/>
      <dgm:spPr/>
      <dgm:t>
        <a:bodyPr/>
        <a:lstStyle/>
        <a:p>
          <a:r>
            <a:rPr lang="fa-IR" dirty="0" smtClean="0"/>
            <a:t>ریسک و خطر</a:t>
          </a:r>
          <a:endParaRPr lang="en-US" dirty="0"/>
        </a:p>
      </dgm:t>
    </dgm:pt>
    <dgm:pt modelId="{D297C454-F8FB-4602-A538-979C1A485A54}" type="parTrans" cxnId="{9D110649-DEEE-4C3F-BF1D-6A02D832E829}">
      <dgm:prSet/>
      <dgm:spPr/>
      <dgm:t>
        <a:bodyPr/>
        <a:lstStyle/>
        <a:p>
          <a:endParaRPr lang="en-US"/>
        </a:p>
      </dgm:t>
    </dgm:pt>
    <dgm:pt modelId="{1CE5F02C-523B-4786-B17C-148C9CD5D0EA}" type="sibTrans" cxnId="{9D110649-DEEE-4C3F-BF1D-6A02D832E829}">
      <dgm:prSet/>
      <dgm:spPr/>
      <dgm:t>
        <a:bodyPr/>
        <a:lstStyle/>
        <a:p>
          <a:endParaRPr lang="en-US"/>
        </a:p>
      </dgm:t>
    </dgm:pt>
    <dgm:pt modelId="{9E1F8BF2-7798-48B0-B4A5-C8F5143522AC}" type="pres">
      <dgm:prSet presAssocID="{602EA895-1352-4A89-9B35-F9EDE508CBE6}" presName="diagram" presStyleCnt="0">
        <dgm:presLayoutVars>
          <dgm:dir/>
          <dgm:resizeHandles val="exact"/>
        </dgm:presLayoutVars>
      </dgm:prSet>
      <dgm:spPr/>
      <dgm:t>
        <a:bodyPr/>
        <a:lstStyle/>
        <a:p>
          <a:endParaRPr lang="en-US"/>
        </a:p>
      </dgm:t>
    </dgm:pt>
    <dgm:pt modelId="{949EF983-E42F-4FE0-914B-42DD3310D07F}" type="pres">
      <dgm:prSet presAssocID="{C7AB5F16-4826-4558-A46F-E7F36F51D47B}" presName="node" presStyleLbl="node1" presStyleIdx="0" presStyleCnt="3">
        <dgm:presLayoutVars>
          <dgm:bulletEnabled val="1"/>
        </dgm:presLayoutVars>
      </dgm:prSet>
      <dgm:spPr/>
      <dgm:t>
        <a:bodyPr/>
        <a:lstStyle/>
        <a:p>
          <a:endParaRPr lang="en-US"/>
        </a:p>
      </dgm:t>
    </dgm:pt>
    <dgm:pt modelId="{5D69902E-F5A8-4087-AAE2-D9C9B494DA28}" type="pres">
      <dgm:prSet presAssocID="{2D3CBF9B-A0B9-4DEA-BDDA-44092E6DFA46}" presName="sibTrans" presStyleCnt="0"/>
      <dgm:spPr/>
    </dgm:pt>
    <dgm:pt modelId="{328BBC3D-A69F-4D2F-9301-66E23275F31A}" type="pres">
      <dgm:prSet presAssocID="{86E160D6-897E-4C56-AB75-83FC1D2C945D}" presName="node" presStyleLbl="node1" presStyleIdx="1" presStyleCnt="3">
        <dgm:presLayoutVars>
          <dgm:bulletEnabled val="1"/>
        </dgm:presLayoutVars>
      </dgm:prSet>
      <dgm:spPr/>
      <dgm:t>
        <a:bodyPr/>
        <a:lstStyle/>
        <a:p>
          <a:endParaRPr lang="en-US"/>
        </a:p>
      </dgm:t>
    </dgm:pt>
    <dgm:pt modelId="{39F8475F-9837-4334-81E3-7F76C57A4EE3}" type="pres">
      <dgm:prSet presAssocID="{5124CA4C-C7BB-415B-97FE-C87E4EF19277}" presName="sibTrans" presStyleCnt="0"/>
      <dgm:spPr/>
    </dgm:pt>
    <dgm:pt modelId="{89CD970B-C659-4380-AE40-4411F23F4608}" type="pres">
      <dgm:prSet presAssocID="{0C5DF580-4E83-45B8-ABCD-C21793565A13}" presName="node" presStyleLbl="node1" presStyleIdx="2" presStyleCnt="3">
        <dgm:presLayoutVars>
          <dgm:bulletEnabled val="1"/>
        </dgm:presLayoutVars>
      </dgm:prSet>
      <dgm:spPr/>
      <dgm:t>
        <a:bodyPr/>
        <a:lstStyle/>
        <a:p>
          <a:endParaRPr lang="en-US"/>
        </a:p>
      </dgm:t>
    </dgm:pt>
  </dgm:ptLst>
  <dgm:cxnLst>
    <dgm:cxn modelId="{9D110649-DEEE-4C3F-BF1D-6A02D832E829}" srcId="{602EA895-1352-4A89-9B35-F9EDE508CBE6}" destId="{0C5DF580-4E83-45B8-ABCD-C21793565A13}" srcOrd="2" destOrd="0" parTransId="{D297C454-F8FB-4602-A538-979C1A485A54}" sibTransId="{1CE5F02C-523B-4786-B17C-148C9CD5D0EA}"/>
    <dgm:cxn modelId="{549C7635-6D59-487E-AB79-8EDF486CDF1B}" type="presOf" srcId="{0C5DF580-4E83-45B8-ABCD-C21793565A13}" destId="{89CD970B-C659-4380-AE40-4411F23F4608}" srcOrd="0" destOrd="0" presId="urn:microsoft.com/office/officeart/2005/8/layout/default"/>
    <dgm:cxn modelId="{318D335C-9F85-40B8-A7EF-A51F12353999}" type="presOf" srcId="{86E160D6-897E-4C56-AB75-83FC1D2C945D}" destId="{328BBC3D-A69F-4D2F-9301-66E23275F31A}" srcOrd="0" destOrd="0" presId="urn:microsoft.com/office/officeart/2005/8/layout/default"/>
    <dgm:cxn modelId="{04159BDC-4A6B-4D8A-B4C4-B74A5D18FFE7}" srcId="{602EA895-1352-4A89-9B35-F9EDE508CBE6}" destId="{C7AB5F16-4826-4558-A46F-E7F36F51D47B}" srcOrd="0" destOrd="0" parTransId="{88439183-B63E-4C8F-8CCB-2F8827C4AE50}" sibTransId="{2D3CBF9B-A0B9-4DEA-BDDA-44092E6DFA46}"/>
    <dgm:cxn modelId="{569AC88D-E0A7-4CCA-BEFC-EEBEEE34E43C}" type="presOf" srcId="{602EA895-1352-4A89-9B35-F9EDE508CBE6}" destId="{9E1F8BF2-7798-48B0-B4A5-C8F5143522AC}" srcOrd="0" destOrd="0" presId="urn:microsoft.com/office/officeart/2005/8/layout/default"/>
    <dgm:cxn modelId="{B19284AA-3702-49FB-AC15-F9345D222B07}" type="presOf" srcId="{C7AB5F16-4826-4558-A46F-E7F36F51D47B}" destId="{949EF983-E42F-4FE0-914B-42DD3310D07F}" srcOrd="0" destOrd="0" presId="urn:microsoft.com/office/officeart/2005/8/layout/default"/>
    <dgm:cxn modelId="{498BEA3F-53B6-4DEE-A9EE-A8CA08247FA0}" srcId="{602EA895-1352-4A89-9B35-F9EDE508CBE6}" destId="{86E160D6-897E-4C56-AB75-83FC1D2C945D}" srcOrd="1" destOrd="0" parTransId="{73663007-3635-4BE8-9182-195873F7FCEA}" sibTransId="{5124CA4C-C7BB-415B-97FE-C87E4EF19277}"/>
    <dgm:cxn modelId="{79B2DA44-4A90-46D8-B0F1-0B4D8265DB5B}" type="presParOf" srcId="{9E1F8BF2-7798-48B0-B4A5-C8F5143522AC}" destId="{949EF983-E42F-4FE0-914B-42DD3310D07F}" srcOrd="0" destOrd="0" presId="urn:microsoft.com/office/officeart/2005/8/layout/default"/>
    <dgm:cxn modelId="{DCB19847-FA94-4323-AC39-65E155A564F5}" type="presParOf" srcId="{9E1F8BF2-7798-48B0-B4A5-C8F5143522AC}" destId="{5D69902E-F5A8-4087-AAE2-D9C9B494DA28}" srcOrd="1" destOrd="0" presId="urn:microsoft.com/office/officeart/2005/8/layout/default"/>
    <dgm:cxn modelId="{60EEF6E5-CEAD-42BD-8609-8D518B602576}" type="presParOf" srcId="{9E1F8BF2-7798-48B0-B4A5-C8F5143522AC}" destId="{328BBC3D-A69F-4D2F-9301-66E23275F31A}" srcOrd="2" destOrd="0" presId="urn:microsoft.com/office/officeart/2005/8/layout/default"/>
    <dgm:cxn modelId="{0BBBAAF6-E4D8-44F1-8960-B885BE40957A}" type="presParOf" srcId="{9E1F8BF2-7798-48B0-B4A5-C8F5143522AC}" destId="{39F8475F-9837-4334-81E3-7F76C57A4EE3}" srcOrd="3" destOrd="0" presId="urn:microsoft.com/office/officeart/2005/8/layout/default"/>
    <dgm:cxn modelId="{5C6D4FFC-02FA-4913-A26C-DE310F4AD1CA}" type="presParOf" srcId="{9E1F8BF2-7798-48B0-B4A5-C8F5143522AC}" destId="{89CD970B-C659-4380-AE40-4411F23F4608}" srcOrd="4"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189AE75-E230-4A17-B546-919C1C99832C}" type="doc">
      <dgm:prSet loTypeId="urn:microsoft.com/office/officeart/2005/8/layout/cycle3" loCatId="cycle" qsTypeId="urn:microsoft.com/office/officeart/2005/8/quickstyle/simple1" qsCatId="simple" csTypeId="urn:microsoft.com/office/officeart/2005/8/colors/accent1_2" csCatId="accent1" phldr="1"/>
      <dgm:spPr/>
    </dgm:pt>
    <dgm:pt modelId="{47FE1C89-A462-4D5E-AAEE-B4354E63CADE}">
      <dgm:prSet phldrT="[Text]"/>
      <dgm:spPr/>
      <dgm:t>
        <a:bodyPr/>
        <a:lstStyle/>
        <a:p>
          <a:pPr rtl="1"/>
          <a:r>
            <a:rPr lang="fa-IR" dirty="0" smtClean="0"/>
            <a:t>تحریک یا </a:t>
          </a:r>
          <a:r>
            <a:rPr lang="en-US" dirty="0" smtClean="0"/>
            <a:t>trigger</a:t>
          </a:r>
          <a:endParaRPr lang="en-US" dirty="0"/>
        </a:p>
      </dgm:t>
    </dgm:pt>
    <dgm:pt modelId="{761F4812-10E6-40E5-96EB-4716E0D3261E}" type="parTrans" cxnId="{203617B2-248A-4009-BD15-C62F52107C5B}">
      <dgm:prSet/>
      <dgm:spPr/>
      <dgm:t>
        <a:bodyPr/>
        <a:lstStyle/>
        <a:p>
          <a:endParaRPr lang="en-US"/>
        </a:p>
      </dgm:t>
    </dgm:pt>
    <dgm:pt modelId="{3066F74B-CCD2-4D0D-9C79-5F9C90D72AD3}" type="sibTrans" cxnId="{203617B2-248A-4009-BD15-C62F52107C5B}">
      <dgm:prSet/>
      <dgm:spPr/>
      <dgm:t>
        <a:bodyPr/>
        <a:lstStyle/>
        <a:p>
          <a:endParaRPr lang="en-US"/>
        </a:p>
      </dgm:t>
    </dgm:pt>
    <dgm:pt modelId="{B54BF868-BF64-4F46-803C-F58EA51350DC}">
      <dgm:prSet phldrT="[Text]"/>
      <dgm:spPr/>
      <dgm:t>
        <a:bodyPr/>
        <a:lstStyle/>
        <a:p>
          <a:pPr rtl="1"/>
          <a:r>
            <a:rPr lang="fa-IR" dirty="0" smtClean="0"/>
            <a:t>عمل یا </a:t>
          </a:r>
          <a:r>
            <a:rPr lang="en-US" dirty="0" smtClean="0"/>
            <a:t>action</a:t>
          </a:r>
          <a:endParaRPr lang="en-US" dirty="0"/>
        </a:p>
      </dgm:t>
    </dgm:pt>
    <dgm:pt modelId="{5C4EDF44-B21F-4955-9A0A-269CA147CBE6}" type="parTrans" cxnId="{01DF5D07-42BD-4E28-8EA2-E666D9BA3843}">
      <dgm:prSet/>
      <dgm:spPr/>
      <dgm:t>
        <a:bodyPr/>
        <a:lstStyle/>
        <a:p>
          <a:endParaRPr lang="en-US"/>
        </a:p>
      </dgm:t>
    </dgm:pt>
    <dgm:pt modelId="{853F7FD6-9151-4361-8277-5A56ACC6CD30}" type="sibTrans" cxnId="{01DF5D07-42BD-4E28-8EA2-E666D9BA3843}">
      <dgm:prSet/>
      <dgm:spPr/>
      <dgm:t>
        <a:bodyPr/>
        <a:lstStyle/>
        <a:p>
          <a:endParaRPr lang="en-US"/>
        </a:p>
      </dgm:t>
    </dgm:pt>
    <dgm:pt modelId="{23384832-2516-44A7-B9C5-EA20E84D6B63}">
      <dgm:prSet phldrT="[Text]"/>
      <dgm:spPr/>
      <dgm:t>
        <a:bodyPr/>
        <a:lstStyle/>
        <a:p>
          <a:pPr rtl="1"/>
          <a:r>
            <a:rPr lang="fa-IR" dirty="0" smtClean="0"/>
            <a:t>پاداش یا </a:t>
          </a:r>
          <a:r>
            <a:rPr lang="en-US" dirty="0" smtClean="0"/>
            <a:t>reward</a:t>
          </a:r>
        </a:p>
      </dgm:t>
    </dgm:pt>
    <dgm:pt modelId="{0EAA758E-F3E5-4EB9-9EE1-B2AFC59D7815}" type="parTrans" cxnId="{A78DE42A-FB62-435B-B2AA-57977159490B}">
      <dgm:prSet/>
      <dgm:spPr/>
      <dgm:t>
        <a:bodyPr/>
        <a:lstStyle/>
        <a:p>
          <a:endParaRPr lang="en-US"/>
        </a:p>
      </dgm:t>
    </dgm:pt>
    <dgm:pt modelId="{97DB6999-54F2-45E5-AB29-010BC23678EE}" type="sibTrans" cxnId="{A78DE42A-FB62-435B-B2AA-57977159490B}">
      <dgm:prSet/>
      <dgm:spPr/>
      <dgm:t>
        <a:bodyPr/>
        <a:lstStyle/>
        <a:p>
          <a:endParaRPr lang="en-US"/>
        </a:p>
      </dgm:t>
    </dgm:pt>
    <dgm:pt modelId="{F29B5B10-A04B-4765-A111-C715472C5CC0}">
      <dgm:prSet phldrT="[Text]"/>
      <dgm:spPr/>
      <dgm:t>
        <a:bodyPr/>
        <a:lstStyle/>
        <a:p>
          <a:pPr rtl="1"/>
          <a:r>
            <a:rPr lang="fa-IR" dirty="0" smtClean="0"/>
            <a:t>سرمایه گذاری یا </a:t>
          </a:r>
          <a:r>
            <a:rPr lang="en-US" dirty="0" smtClean="0"/>
            <a:t>investment</a:t>
          </a:r>
        </a:p>
      </dgm:t>
    </dgm:pt>
    <dgm:pt modelId="{730EA056-160C-4416-8B98-78B59524C214}" type="parTrans" cxnId="{19F35684-3E85-494F-8B7E-0A5F821E0823}">
      <dgm:prSet/>
      <dgm:spPr/>
      <dgm:t>
        <a:bodyPr/>
        <a:lstStyle/>
        <a:p>
          <a:endParaRPr lang="en-US"/>
        </a:p>
      </dgm:t>
    </dgm:pt>
    <dgm:pt modelId="{DC452E89-61C1-4517-B126-4859013C7CE0}" type="sibTrans" cxnId="{19F35684-3E85-494F-8B7E-0A5F821E0823}">
      <dgm:prSet/>
      <dgm:spPr/>
      <dgm:t>
        <a:bodyPr/>
        <a:lstStyle/>
        <a:p>
          <a:endParaRPr lang="en-US"/>
        </a:p>
      </dgm:t>
    </dgm:pt>
    <dgm:pt modelId="{7D39FD8F-C807-406A-A742-D4D966779E85}" type="pres">
      <dgm:prSet presAssocID="{5189AE75-E230-4A17-B546-919C1C99832C}" presName="Name0" presStyleCnt="0">
        <dgm:presLayoutVars>
          <dgm:dir/>
          <dgm:resizeHandles val="exact"/>
        </dgm:presLayoutVars>
      </dgm:prSet>
      <dgm:spPr/>
    </dgm:pt>
    <dgm:pt modelId="{38F47F79-7F09-475F-B70F-5EBDF5E4BB0E}" type="pres">
      <dgm:prSet presAssocID="{5189AE75-E230-4A17-B546-919C1C99832C}" presName="cycle" presStyleCnt="0"/>
      <dgm:spPr/>
    </dgm:pt>
    <dgm:pt modelId="{B21C1EB5-6C91-454E-BDE1-546FCD4FF1DB}" type="pres">
      <dgm:prSet presAssocID="{47FE1C89-A462-4D5E-AAEE-B4354E63CADE}" presName="nodeFirstNode" presStyleLbl="node1" presStyleIdx="0" presStyleCnt="4">
        <dgm:presLayoutVars>
          <dgm:bulletEnabled val="1"/>
        </dgm:presLayoutVars>
      </dgm:prSet>
      <dgm:spPr/>
      <dgm:t>
        <a:bodyPr/>
        <a:lstStyle/>
        <a:p>
          <a:endParaRPr lang="en-US"/>
        </a:p>
      </dgm:t>
    </dgm:pt>
    <dgm:pt modelId="{F78EC2CC-65FF-45D4-9059-1BA57356E6BA}" type="pres">
      <dgm:prSet presAssocID="{3066F74B-CCD2-4D0D-9C79-5F9C90D72AD3}" presName="sibTransFirstNode" presStyleLbl="bgShp" presStyleIdx="0" presStyleCnt="1"/>
      <dgm:spPr/>
      <dgm:t>
        <a:bodyPr/>
        <a:lstStyle/>
        <a:p>
          <a:endParaRPr lang="en-US"/>
        </a:p>
      </dgm:t>
    </dgm:pt>
    <dgm:pt modelId="{9E48FAB2-EF8E-448A-8CF6-6E58897D0C26}" type="pres">
      <dgm:prSet presAssocID="{B54BF868-BF64-4F46-803C-F58EA51350DC}" presName="nodeFollowingNodes" presStyleLbl="node1" presStyleIdx="1" presStyleCnt="4">
        <dgm:presLayoutVars>
          <dgm:bulletEnabled val="1"/>
        </dgm:presLayoutVars>
      </dgm:prSet>
      <dgm:spPr/>
      <dgm:t>
        <a:bodyPr/>
        <a:lstStyle/>
        <a:p>
          <a:endParaRPr lang="en-US"/>
        </a:p>
      </dgm:t>
    </dgm:pt>
    <dgm:pt modelId="{90BC2B6D-CA6F-4995-A2A2-9240ECED4459}" type="pres">
      <dgm:prSet presAssocID="{23384832-2516-44A7-B9C5-EA20E84D6B63}" presName="nodeFollowingNodes" presStyleLbl="node1" presStyleIdx="2" presStyleCnt="4">
        <dgm:presLayoutVars>
          <dgm:bulletEnabled val="1"/>
        </dgm:presLayoutVars>
      </dgm:prSet>
      <dgm:spPr/>
      <dgm:t>
        <a:bodyPr/>
        <a:lstStyle/>
        <a:p>
          <a:endParaRPr lang="en-US"/>
        </a:p>
      </dgm:t>
    </dgm:pt>
    <dgm:pt modelId="{69052C98-D127-45B6-A6DC-92182E81B609}" type="pres">
      <dgm:prSet presAssocID="{F29B5B10-A04B-4765-A111-C715472C5CC0}" presName="nodeFollowingNodes" presStyleLbl="node1" presStyleIdx="3" presStyleCnt="4">
        <dgm:presLayoutVars>
          <dgm:bulletEnabled val="1"/>
        </dgm:presLayoutVars>
      </dgm:prSet>
      <dgm:spPr/>
      <dgm:t>
        <a:bodyPr/>
        <a:lstStyle/>
        <a:p>
          <a:endParaRPr lang="en-US"/>
        </a:p>
      </dgm:t>
    </dgm:pt>
  </dgm:ptLst>
  <dgm:cxnLst>
    <dgm:cxn modelId="{51510D87-3B36-43D2-9E5D-232A4459E9DE}" type="presOf" srcId="{B54BF868-BF64-4F46-803C-F58EA51350DC}" destId="{9E48FAB2-EF8E-448A-8CF6-6E58897D0C26}" srcOrd="0" destOrd="0" presId="urn:microsoft.com/office/officeart/2005/8/layout/cycle3"/>
    <dgm:cxn modelId="{19F35684-3E85-494F-8B7E-0A5F821E0823}" srcId="{5189AE75-E230-4A17-B546-919C1C99832C}" destId="{F29B5B10-A04B-4765-A111-C715472C5CC0}" srcOrd="3" destOrd="0" parTransId="{730EA056-160C-4416-8B98-78B59524C214}" sibTransId="{DC452E89-61C1-4517-B126-4859013C7CE0}"/>
    <dgm:cxn modelId="{FEA8EE4C-2ED1-4D55-BFDC-EF66D291888B}" type="presOf" srcId="{3066F74B-CCD2-4D0D-9C79-5F9C90D72AD3}" destId="{F78EC2CC-65FF-45D4-9059-1BA57356E6BA}" srcOrd="0" destOrd="0" presId="urn:microsoft.com/office/officeart/2005/8/layout/cycle3"/>
    <dgm:cxn modelId="{203617B2-248A-4009-BD15-C62F52107C5B}" srcId="{5189AE75-E230-4A17-B546-919C1C99832C}" destId="{47FE1C89-A462-4D5E-AAEE-B4354E63CADE}" srcOrd="0" destOrd="0" parTransId="{761F4812-10E6-40E5-96EB-4716E0D3261E}" sibTransId="{3066F74B-CCD2-4D0D-9C79-5F9C90D72AD3}"/>
    <dgm:cxn modelId="{5C4851BB-4DDA-4622-A372-1BF278CCA421}" type="presOf" srcId="{23384832-2516-44A7-B9C5-EA20E84D6B63}" destId="{90BC2B6D-CA6F-4995-A2A2-9240ECED4459}" srcOrd="0" destOrd="0" presId="urn:microsoft.com/office/officeart/2005/8/layout/cycle3"/>
    <dgm:cxn modelId="{01DF5D07-42BD-4E28-8EA2-E666D9BA3843}" srcId="{5189AE75-E230-4A17-B546-919C1C99832C}" destId="{B54BF868-BF64-4F46-803C-F58EA51350DC}" srcOrd="1" destOrd="0" parTransId="{5C4EDF44-B21F-4955-9A0A-269CA147CBE6}" sibTransId="{853F7FD6-9151-4361-8277-5A56ACC6CD30}"/>
    <dgm:cxn modelId="{A78DE42A-FB62-435B-B2AA-57977159490B}" srcId="{5189AE75-E230-4A17-B546-919C1C99832C}" destId="{23384832-2516-44A7-B9C5-EA20E84D6B63}" srcOrd="2" destOrd="0" parTransId="{0EAA758E-F3E5-4EB9-9EE1-B2AFC59D7815}" sibTransId="{97DB6999-54F2-45E5-AB29-010BC23678EE}"/>
    <dgm:cxn modelId="{02F049B3-F974-4DAF-A776-3FD10C4E0A1E}" type="presOf" srcId="{47FE1C89-A462-4D5E-AAEE-B4354E63CADE}" destId="{B21C1EB5-6C91-454E-BDE1-546FCD4FF1DB}" srcOrd="0" destOrd="0" presId="urn:microsoft.com/office/officeart/2005/8/layout/cycle3"/>
    <dgm:cxn modelId="{14DDFF21-B40E-4C1D-9AC4-9EA318216C89}" type="presOf" srcId="{5189AE75-E230-4A17-B546-919C1C99832C}" destId="{7D39FD8F-C807-406A-A742-D4D966779E85}" srcOrd="0" destOrd="0" presId="urn:microsoft.com/office/officeart/2005/8/layout/cycle3"/>
    <dgm:cxn modelId="{B582426A-8AE0-48EE-B49F-0EB6A3126413}" type="presOf" srcId="{F29B5B10-A04B-4765-A111-C715472C5CC0}" destId="{69052C98-D127-45B6-A6DC-92182E81B609}" srcOrd="0" destOrd="0" presId="urn:microsoft.com/office/officeart/2005/8/layout/cycle3"/>
    <dgm:cxn modelId="{BA2A4721-903B-475E-B5B6-4BF11648A966}" type="presParOf" srcId="{7D39FD8F-C807-406A-A742-D4D966779E85}" destId="{38F47F79-7F09-475F-B70F-5EBDF5E4BB0E}" srcOrd="0" destOrd="0" presId="urn:microsoft.com/office/officeart/2005/8/layout/cycle3"/>
    <dgm:cxn modelId="{276579EC-E6EA-493D-952C-1B959FD9C661}" type="presParOf" srcId="{38F47F79-7F09-475F-B70F-5EBDF5E4BB0E}" destId="{B21C1EB5-6C91-454E-BDE1-546FCD4FF1DB}" srcOrd="0" destOrd="0" presId="urn:microsoft.com/office/officeart/2005/8/layout/cycle3"/>
    <dgm:cxn modelId="{B588BDAE-066F-48B4-A87E-1A234842A278}" type="presParOf" srcId="{38F47F79-7F09-475F-B70F-5EBDF5E4BB0E}" destId="{F78EC2CC-65FF-45D4-9059-1BA57356E6BA}" srcOrd="1" destOrd="0" presId="urn:microsoft.com/office/officeart/2005/8/layout/cycle3"/>
    <dgm:cxn modelId="{D4DAEBBC-9480-4130-BF91-C1F9D4DC6437}" type="presParOf" srcId="{38F47F79-7F09-475F-B70F-5EBDF5E4BB0E}" destId="{9E48FAB2-EF8E-448A-8CF6-6E58897D0C26}" srcOrd="2" destOrd="0" presId="urn:microsoft.com/office/officeart/2005/8/layout/cycle3"/>
    <dgm:cxn modelId="{DF1A6971-EC00-461C-B54F-9367E0C1E16D}" type="presParOf" srcId="{38F47F79-7F09-475F-B70F-5EBDF5E4BB0E}" destId="{90BC2B6D-CA6F-4995-A2A2-9240ECED4459}" srcOrd="3" destOrd="0" presId="urn:microsoft.com/office/officeart/2005/8/layout/cycle3"/>
    <dgm:cxn modelId="{4A585F3A-B6A5-42DF-93A5-F5A1593C1D56}" type="presParOf" srcId="{38F47F79-7F09-475F-B70F-5EBDF5E4BB0E}" destId="{69052C98-D127-45B6-A6DC-92182E81B609}"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69CF23F-15C6-411F-8815-9EA07254EF0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D15002E2-F969-4938-A826-86857147B123}">
      <dgm:prSet phldrT="[Text]" custT="1"/>
      <dgm:spPr/>
      <dgm:t>
        <a:bodyPr/>
        <a:lstStyle/>
        <a:p>
          <a:pPr rtl="1"/>
          <a:r>
            <a:rPr lang="fa-IR" sz="1600" dirty="0" smtClean="0"/>
            <a:t>فاز بلوغ و نوآوری</a:t>
          </a:r>
          <a:endParaRPr lang="en-US" sz="1600" dirty="0"/>
        </a:p>
      </dgm:t>
    </dgm:pt>
    <dgm:pt modelId="{01FB4063-92D2-45D9-96EF-AFBA53BFAB9E}" type="parTrans" cxnId="{AB843C00-74C2-42D8-939D-9C2A88787E8E}">
      <dgm:prSet/>
      <dgm:spPr/>
      <dgm:t>
        <a:bodyPr/>
        <a:lstStyle/>
        <a:p>
          <a:endParaRPr lang="en-US"/>
        </a:p>
      </dgm:t>
    </dgm:pt>
    <dgm:pt modelId="{57EBA8FD-0E1E-4AB8-9110-2A17480AAF97}" type="sibTrans" cxnId="{AB843C00-74C2-42D8-939D-9C2A88787E8E}">
      <dgm:prSet/>
      <dgm:spPr/>
      <dgm:t>
        <a:bodyPr/>
        <a:lstStyle/>
        <a:p>
          <a:endParaRPr lang="en-US"/>
        </a:p>
      </dgm:t>
    </dgm:pt>
    <dgm:pt modelId="{F3A58634-76F8-470E-B49E-1F5BF713D041}">
      <dgm:prSet phldrT="[Text]" custT="1"/>
      <dgm:spPr/>
      <dgm:t>
        <a:bodyPr/>
        <a:lstStyle/>
        <a:p>
          <a:pPr rtl="1"/>
          <a:r>
            <a:rPr lang="fa-IR" sz="1600" dirty="0" smtClean="0"/>
            <a:t>شاخص برای افزونه‌های توسعه‌یافته</a:t>
          </a:r>
          <a:endParaRPr lang="en-US" sz="1600" dirty="0"/>
        </a:p>
      </dgm:t>
    </dgm:pt>
    <dgm:pt modelId="{702E1BE7-2586-43C6-8C92-EC70FFB7CF2E}" type="parTrans" cxnId="{FEA3A76A-5D97-4984-A336-04783C2D9951}">
      <dgm:prSet/>
      <dgm:spPr/>
      <dgm:t>
        <a:bodyPr/>
        <a:lstStyle/>
        <a:p>
          <a:endParaRPr lang="en-US"/>
        </a:p>
      </dgm:t>
    </dgm:pt>
    <dgm:pt modelId="{D3AB9B11-1B8B-482F-A6FB-0A7E0DEC0FDE}" type="sibTrans" cxnId="{FEA3A76A-5D97-4984-A336-04783C2D9951}">
      <dgm:prSet/>
      <dgm:spPr/>
      <dgm:t>
        <a:bodyPr/>
        <a:lstStyle/>
        <a:p>
          <a:endParaRPr lang="en-US"/>
        </a:p>
      </dgm:t>
    </dgm:pt>
    <dgm:pt modelId="{96CD148E-32D3-4CF4-BD39-EE7C9BEA5337}">
      <dgm:prSet phldrT="[Text]" custT="1"/>
      <dgm:spPr/>
      <dgm:t>
        <a:bodyPr/>
        <a:lstStyle/>
        <a:p>
          <a:pPr rtl="1"/>
          <a:r>
            <a:rPr lang="fa-IR" sz="1600" dirty="0" smtClean="0"/>
            <a:t>بررسی ویژگی پلتفرم های همجوار</a:t>
          </a:r>
          <a:endParaRPr lang="en-US" sz="1600" dirty="0"/>
        </a:p>
      </dgm:t>
    </dgm:pt>
    <dgm:pt modelId="{61E0C51A-B291-4890-AA03-245E3F95A9F4}" type="parTrans" cxnId="{2F4F9485-5F7A-4B4C-AFBF-67E8D8142002}">
      <dgm:prSet/>
      <dgm:spPr/>
      <dgm:t>
        <a:bodyPr/>
        <a:lstStyle/>
        <a:p>
          <a:endParaRPr lang="en-US"/>
        </a:p>
      </dgm:t>
    </dgm:pt>
    <dgm:pt modelId="{D929FF56-E60B-48C7-B1ED-9D3F69DD01D4}" type="sibTrans" cxnId="{2F4F9485-5F7A-4B4C-AFBF-67E8D8142002}">
      <dgm:prSet/>
      <dgm:spPr/>
      <dgm:t>
        <a:bodyPr/>
        <a:lstStyle/>
        <a:p>
          <a:endParaRPr lang="en-US"/>
        </a:p>
      </dgm:t>
    </dgm:pt>
    <dgm:pt modelId="{A918AF9D-3467-4B3B-A14F-75F3D602D48D}">
      <dgm:prSet phldrT="[Text]" custT="1"/>
      <dgm:spPr/>
      <dgm:t>
        <a:bodyPr/>
        <a:lstStyle/>
        <a:p>
          <a:pPr rtl="1"/>
          <a:r>
            <a:rPr lang="fa-IR" sz="1600" dirty="0" smtClean="0"/>
            <a:t>فاز رشد و فروش</a:t>
          </a:r>
          <a:endParaRPr lang="en-US" sz="1600" dirty="0"/>
        </a:p>
      </dgm:t>
    </dgm:pt>
    <dgm:pt modelId="{1E78D478-1A36-4534-8F2B-87BA9752AB65}" type="parTrans" cxnId="{CD5CC0AB-1802-4FF6-A86A-90DD485EAD10}">
      <dgm:prSet/>
      <dgm:spPr/>
      <dgm:t>
        <a:bodyPr/>
        <a:lstStyle/>
        <a:p>
          <a:endParaRPr lang="en-US"/>
        </a:p>
      </dgm:t>
    </dgm:pt>
    <dgm:pt modelId="{E25006A7-CC65-42FB-9251-D987E0444FC8}" type="sibTrans" cxnId="{CD5CC0AB-1802-4FF6-A86A-90DD485EAD10}">
      <dgm:prSet/>
      <dgm:spPr/>
      <dgm:t>
        <a:bodyPr/>
        <a:lstStyle/>
        <a:p>
          <a:endParaRPr lang="en-US"/>
        </a:p>
      </dgm:t>
    </dgm:pt>
    <dgm:pt modelId="{38D10AE1-9AFE-4E5F-A075-A15EFA8A0012}">
      <dgm:prSet phldrT="[Text]" custT="1"/>
      <dgm:spPr/>
      <dgm:t>
        <a:bodyPr/>
        <a:lstStyle/>
        <a:p>
          <a:pPr rtl="1"/>
          <a:endParaRPr lang="en-US" sz="1600" dirty="0"/>
        </a:p>
      </dgm:t>
    </dgm:pt>
    <dgm:pt modelId="{04A32F72-CA45-41FB-8713-1AC8286DB07B}" type="parTrans" cxnId="{BE78402C-B89A-4503-88DC-F1303DDC46E1}">
      <dgm:prSet/>
      <dgm:spPr/>
      <dgm:t>
        <a:bodyPr/>
        <a:lstStyle/>
        <a:p>
          <a:endParaRPr lang="en-US"/>
        </a:p>
      </dgm:t>
    </dgm:pt>
    <dgm:pt modelId="{0B95BE55-CB05-4C44-9540-E335D155D75C}" type="sibTrans" cxnId="{BE78402C-B89A-4503-88DC-F1303DDC46E1}">
      <dgm:prSet/>
      <dgm:spPr/>
      <dgm:t>
        <a:bodyPr/>
        <a:lstStyle/>
        <a:p>
          <a:endParaRPr lang="en-US"/>
        </a:p>
      </dgm:t>
    </dgm:pt>
    <dgm:pt modelId="{7C40820C-0C83-4DDC-9429-624E470F9B1E}">
      <dgm:prSet phldrT="[Text]" custT="1"/>
      <dgm:spPr/>
      <dgm:t>
        <a:bodyPr/>
        <a:lstStyle/>
        <a:p>
          <a:pPr rtl="1"/>
          <a:r>
            <a:rPr lang="fa-IR" sz="1600" dirty="0" smtClean="0"/>
            <a:t>نسبت تولیدکننده به مصرف کننده</a:t>
          </a:r>
          <a:endParaRPr lang="en-US" sz="1600" dirty="0"/>
        </a:p>
      </dgm:t>
    </dgm:pt>
    <dgm:pt modelId="{A20E3327-467C-4470-83FA-31D651018453}" type="parTrans" cxnId="{C7BDD09E-B8E1-45F9-BA1D-6879A4248A66}">
      <dgm:prSet/>
      <dgm:spPr/>
      <dgm:t>
        <a:bodyPr/>
        <a:lstStyle/>
        <a:p>
          <a:endParaRPr lang="en-US"/>
        </a:p>
      </dgm:t>
    </dgm:pt>
    <dgm:pt modelId="{37C436E7-D83F-4A1A-A67C-4D3AE174E536}" type="sibTrans" cxnId="{C7BDD09E-B8E1-45F9-BA1D-6879A4248A66}">
      <dgm:prSet/>
      <dgm:spPr/>
      <dgm:t>
        <a:bodyPr/>
        <a:lstStyle/>
        <a:p>
          <a:endParaRPr lang="en-US"/>
        </a:p>
      </dgm:t>
    </dgm:pt>
    <dgm:pt modelId="{35001077-7EF3-4B3D-A10F-9FF17D997662}">
      <dgm:prSet phldrT="[Text]" custT="1"/>
      <dgm:spPr/>
      <dgm:t>
        <a:bodyPr/>
        <a:lstStyle/>
        <a:p>
          <a:pPr rtl="1"/>
          <a:r>
            <a:rPr lang="fa-IR" sz="1600" dirty="0" smtClean="0"/>
            <a:t>فاز استارت‌آپ</a:t>
          </a:r>
          <a:endParaRPr lang="en-US" sz="1600" dirty="0"/>
        </a:p>
      </dgm:t>
    </dgm:pt>
    <dgm:pt modelId="{DE4392FF-3FA1-4154-8172-6D05E4338F0B}" type="parTrans" cxnId="{5BEA5A42-3F8F-49A8-85C1-8ADB185ACC91}">
      <dgm:prSet/>
      <dgm:spPr/>
      <dgm:t>
        <a:bodyPr/>
        <a:lstStyle/>
        <a:p>
          <a:endParaRPr lang="en-US"/>
        </a:p>
      </dgm:t>
    </dgm:pt>
    <dgm:pt modelId="{47D88D98-9DEA-47BB-A239-C7C70F93E794}" type="sibTrans" cxnId="{5BEA5A42-3F8F-49A8-85C1-8ADB185ACC91}">
      <dgm:prSet/>
      <dgm:spPr/>
      <dgm:t>
        <a:bodyPr/>
        <a:lstStyle/>
        <a:p>
          <a:endParaRPr lang="en-US"/>
        </a:p>
      </dgm:t>
    </dgm:pt>
    <dgm:pt modelId="{59E6B112-8946-4DC0-AF51-C396B67DF7DC}">
      <dgm:prSet phldrT="[Text]" custT="1"/>
      <dgm:spPr/>
      <dgm:t>
        <a:bodyPr/>
        <a:lstStyle/>
        <a:p>
          <a:pPr rtl="1"/>
          <a:endParaRPr lang="en-US" sz="1600" dirty="0"/>
        </a:p>
      </dgm:t>
    </dgm:pt>
    <dgm:pt modelId="{833F3190-5F16-409B-A4E4-C0E498B0A574}" type="parTrans" cxnId="{30FB3D6C-47D1-40B4-898B-FA70642E6994}">
      <dgm:prSet/>
      <dgm:spPr/>
      <dgm:t>
        <a:bodyPr/>
        <a:lstStyle/>
        <a:p>
          <a:endParaRPr lang="en-US"/>
        </a:p>
      </dgm:t>
    </dgm:pt>
    <dgm:pt modelId="{0463DECE-58ED-4EB0-855C-AA64A4AF95D8}" type="sibTrans" cxnId="{30FB3D6C-47D1-40B4-898B-FA70642E6994}">
      <dgm:prSet/>
      <dgm:spPr/>
      <dgm:t>
        <a:bodyPr/>
        <a:lstStyle/>
        <a:p>
          <a:endParaRPr lang="en-US"/>
        </a:p>
      </dgm:t>
    </dgm:pt>
    <dgm:pt modelId="{94991836-C24A-4AC1-BE81-BDFC9C5EEB0A}">
      <dgm:prSet phldrT="[Text]" custT="1"/>
      <dgm:spPr/>
      <dgm:t>
        <a:bodyPr/>
        <a:lstStyle/>
        <a:p>
          <a:pPr rtl="1"/>
          <a:r>
            <a:rPr lang="fa-IR" sz="1600" dirty="0" smtClean="0"/>
            <a:t>نرخ کاربران جدید فعال</a:t>
          </a:r>
          <a:endParaRPr lang="en-US" sz="1600" dirty="0"/>
        </a:p>
      </dgm:t>
    </dgm:pt>
    <dgm:pt modelId="{A7709591-E5E6-4E1F-B403-8E216D0E535E}" type="parTrans" cxnId="{D3EDA859-B3F5-445B-BCFD-6F713A020E2B}">
      <dgm:prSet/>
      <dgm:spPr/>
      <dgm:t>
        <a:bodyPr/>
        <a:lstStyle/>
        <a:p>
          <a:endParaRPr lang="en-US"/>
        </a:p>
      </dgm:t>
    </dgm:pt>
    <dgm:pt modelId="{CE0101FC-C776-4573-9204-39CABDC0CF85}" type="sibTrans" cxnId="{D3EDA859-B3F5-445B-BCFD-6F713A020E2B}">
      <dgm:prSet/>
      <dgm:spPr/>
      <dgm:t>
        <a:bodyPr/>
        <a:lstStyle/>
        <a:p>
          <a:endParaRPr lang="en-US"/>
        </a:p>
      </dgm:t>
    </dgm:pt>
    <dgm:pt modelId="{F0626303-9383-4A20-9D82-6C5DB6800F87}">
      <dgm:prSet phldrT="[Text]" custT="1"/>
      <dgm:spPr/>
      <dgm:t>
        <a:bodyPr/>
        <a:lstStyle/>
        <a:p>
          <a:pPr rtl="1"/>
          <a:r>
            <a:rPr lang="fa-IR" sz="1600" dirty="0" smtClean="0"/>
            <a:t>تعدادتراکنش موفق (نرخ تبدیل فروش)</a:t>
          </a:r>
          <a:endParaRPr lang="en-US" sz="1600" dirty="0"/>
        </a:p>
      </dgm:t>
    </dgm:pt>
    <dgm:pt modelId="{5C3204EF-1DC6-4B9C-B1E9-EBF55907A689}" type="parTrans" cxnId="{9D4A76D4-2E2B-406D-A310-504471970E35}">
      <dgm:prSet/>
      <dgm:spPr/>
      <dgm:t>
        <a:bodyPr/>
        <a:lstStyle/>
        <a:p>
          <a:endParaRPr lang="en-US"/>
        </a:p>
      </dgm:t>
    </dgm:pt>
    <dgm:pt modelId="{2FF86E3D-6BE7-4E82-8A1D-D973C22E1A08}" type="sibTrans" cxnId="{9D4A76D4-2E2B-406D-A310-504471970E35}">
      <dgm:prSet/>
      <dgm:spPr/>
      <dgm:t>
        <a:bodyPr/>
        <a:lstStyle/>
        <a:p>
          <a:endParaRPr lang="en-US"/>
        </a:p>
      </dgm:t>
    </dgm:pt>
    <dgm:pt modelId="{6E48BC3E-A66D-4EDE-98BF-FBD6A88943BB}">
      <dgm:prSet phldrT="[Text]" custT="1"/>
      <dgm:spPr/>
      <dgm:t>
        <a:bodyPr/>
        <a:lstStyle/>
        <a:p>
          <a:pPr rtl="1"/>
          <a:r>
            <a:rPr lang="fa-IR" sz="1600" dirty="0" smtClean="0"/>
            <a:t>تعداد بازخورد‌ها</a:t>
          </a:r>
          <a:endParaRPr lang="en-US" sz="1600" dirty="0"/>
        </a:p>
      </dgm:t>
    </dgm:pt>
    <dgm:pt modelId="{9D651A46-8796-46CA-A76C-0538464B762D}" type="parTrans" cxnId="{280FA376-D7C1-46AC-AB20-C18C4E74AD00}">
      <dgm:prSet/>
      <dgm:spPr/>
      <dgm:t>
        <a:bodyPr/>
        <a:lstStyle/>
        <a:p>
          <a:endParaRPr lang="en-US"/>
        </a:p>
      </dgm:t>
    </dgm:pt>
    <dgm:pt modelId="{EB3ABDCD-50C4-447C-B52D-9F631E66ACFC}" type="sibTrans" cxnId="{280FA376-D7C1-46AC-AB20-C18C4E74AD00}">
      <dgm:prSet/>
      <dgm:spPr/>
      <dgm:t>
        <a:bodyPr/>
        <a:lstStyle/>
        <a:p>
          <a:endParaRPr lang="en-US"/>
        </a:p>
      </dgm:t>
    </dgm:pt>
    <dgm:pt modelId="{D3BF2E7A-359E-4C37-9F29-A4DDA9BE6866}">
      <dgm:prSet phldrT="[Text]" custT="1"/>
      <dgm:spPr/>
      <dgm:t>
        <a:bodyPr/>
        <a:lstStyle/>
        <a:p>
          <a:pPr rtl="1"/>
          <a:r>
            <a:rPr lang="fa-IR" sz="1600" dirty="0" smtClean="0"/>
            <a:t>تکرار مشارکت تولیدکننده</a:t>
          </a:r>
          <a:endParaRPr lang="en-US" sz="1600" dirty="0"/>
        </a:p>
      </dgm:t>
    </dgm:pt>
    <dgm:pt modelId="{9D0491EF-5249-4A6C-B725-47B0AAC06382}" type="parTrans" cxnId="{A9119B13-CE06-49E8-A362-93A11A334580}">
      <dgm:prSet/>
      <dgm:spPr/>
      <dgm:t>
        <a:bodyPr/>
        <a:lstStyle/>
        <a:p>
          <a:endParaRPr lang="en-US"/>
        </a:p>
      </dgm:t>
    </dgm:pt>
    <dgm:pt modelId="{D42EA2E9-CB95-4597-B73F-96BAC2028256}" type="sibTrans" cxnId="{A9119B13-CE06-49E8-A362-93A11A334580}">
      <dgm:prSet/>
      <dgm:spPr/>
      <dgm:t>
        <a:bodyPr/>
        <a:lstStyle/>
        <a:p>
          <a:endParaRPr lang="en-US"/>
        </a:p>
      </dgm:t>
    </dgm:pt>
    <dgm:pt modelId="{C797B552-9F06-4683-B7E2-6B3EA1AF2EE4}">
      <dgm:prSet phldrT="[Text]" custT="1"/>
      <dgm:spPr/>
      <dgm:t>
        <a:bodyPr/>
        <a:lstStyle/>
        <a:p>
          <a:pPr rtl="1"/>
          <a:r>
            <a:rPr lang="fa-IR" sz="1600" dirty="0" smtClean="0"/>
            <a:t>تعداد واحدارزش</a:t>
          </a:r>
          <a:endParaRPr lang="en-US" sz="1600" dirty="0"/>
        </a:p>
      </dgm:t>
    </dgm:pt>
    <dgm:pt modelId="{4D0160ED-74C6-47F5-8B5C-49D46CAEC4E8}" type="parTrans" cxnId="{BE4A6767-2F00-45F9-BECB-E38F67FFBBCE}">
      <dgm:prSet/>
      <dgm:spPr/>
      <dgm:t>
        <a:bodyPr/>
        <a:lstStyle/>
        <a:p>
          <a:endParaRPr lang="en-US"/>
        </a:p>
      </dgm:t>
    </dgm:pt>
    <dgm:pt modelId="{CA20DC77-2A89-4D9D-B958-E8CA7541EFB2}" type="sibTrans" cxnId="{BE4A6767-2F00-45F9-BECB-E38F67FFBBCE}">
      <dgm:prSet/>
      <dgm:spPr/>
      <dgm:t>
        <a:bodyPr/>
        <a:lstStyle/>
        <a:p>
          <a:endParaRPr lang="en-US"/>
        </a:p>
      </dgm:t>
    </dgm:pt>
    <dgm:pt modelId="{FFB19154-4CF1-4B2A-991E-ECF39D7F488B}">
      <dgm:prSet phldrT="[Text]" custT="1"/>
      <dgm:spPr/>
      <dgm:t>
        <a:bodyPr/>
        <a:lstStyle/>
        <a:p>
          <a:pPr rtl="1"/>
          <a:endParaRPr lang="en-US" sz="1600" dirty="0"/>
        </a:p>
      </dgm:t>
    </dgm:pt>
    <dgm:pt modelId="{084BE7C0-BB64-477B-8D24-E5BDA5F816FD}" type="parTrans" cxnId="{80AE1EB3-7840-4B43-817A-870695E7A718}">
      <dgm:prSet/>
      <dgm:spPr/>
      <dgm:t>
        <a:bodyPr/>
        <a:lstStyle/>
        <a:p>
          <a:endParaRPr lang="en-US"/>
        </a:p>
      </dgm:t>
    </dgm:pt>
    <dgm:pt modelId="{40582352-0FD2-446B-8AC2-3B61E02795FE}" type="sibTrans" cxnId="{80AE1EB3-7840-4B43-817A-870695E7A718}">
      <dgm:prSet/>
      <dgm:spPr/>
      <dgm:t>
        <a:bodyPr/>
        <a:lstStyle/>
        <a:p>
          <a:endParaRPr lang="en-US"/>
        </a:p>
      </dgm:t>
    </dgm:pt>
    <dgm:pt modelId="{2B850644-8D59-465B-84DB-1E543BD1276F}">
      <dgm:prSet phldrT="[Text]" custT="1"/>
      <dgm:spPr/>
      <dgm:t>
        <a:bodyPr/>
        <a:lstStyle/>
        <a:p>
          <a:pPr rtl="1"/>
          <a:r>
            <a:rPr lang="fa-IR" sz="1600" dirty="0" smtClean="0"/>
            <a:t>تراکنش ناموفق و کلاهبرداری</a:t>
          </a:r>
          <a:endParaRPr lang="en-US" sz="1600" dirty="0"/>
        </a:p>
      </dgm:t>
    </dgm:pt>
    <dgm:pt modelId="{3653638A-CBCB-42BD-87A7-4A229A2F528E}" type="parTrans" cxnId="{B63A7CDF-C185-4529-AE25-2B0B850D0609}">
      <dgm:prSet/>
      <dgm:spPr/>
      <dgm:t>
        <a:bodyPr/>
        <a:lstStyle/>
        <a:p>
          <a:endParaRPr lang="en-US"/>
        </a:p>
      </dgm:t>
    </dgm:pt>
    <dgm:pt modelId="{064C198D-AD34-4C6F-B31A-23F26797AE81}" type="sibTrans" cxnId="{B63A7CDF-C185-4529-AE25-2B0B850D0609}">
      <dgm:prSet/>
      <dgm:spPr/>
      <dgm:t>
        <a:bodyPr/>
        <a:lstStyle/>
        <a:p>
          <a:endParaRPr lang="en-US"/>
        </a:p>
      </dgm:t>
    </dgm:pt>
    <dgm:pt modelId="{34E2EC56-33C0-4566-9788-8D582C823163}">
      <dgm:prSet phldrT="[Text]" custT="1"/>
      <dgm:spPr/>
      <dgm:t>
        <a:bodyPr/>
        <a:lstStyle/>
        <a:p>
          <a:pPr rtl="1"/>
          <a:r>
            <a:rPr lang="fa-IR" sz="1600" dirty="0" smtClean="0"/>
            <a:t>نرخ تبدیل تراکنش</a:t>
          </a:r>
          <a:endParaRPr lang="en-US" sz="1600" dirty="0"/>
        </a:p>
      </dgm:t>
    </dgm:pt>
    <dgm:pt modelId="{ED5AA61D-1585-4408-A2F5-2398235CD15D}" type="parTrans" cxnId="{FC984CEB-F49F-42FB-BCB6-1E247F3F9866}">
      <dgm:prSet/>
      <dgm:spPr/>
      <dgm:t>
        <a:bodyPr/>
        <a:lstStyle/>
        <a:p>
          <a:endParaRPr lang="en-US"/>
        </a:p>
      </dgm:t>
    </dgm:pt>
    <dgm:pt modelId="{46B84A95-CD97-4EF4-82B5-4944307F841F}" type="sibTrans" cxnId="{FC984CEB-F49F-42FB-BCB6-1E247F3F9866}">
      <dgm:prSet/>
      <dgm:spPr/>
      <dgm:t>
        <a:bodyPr/>
        <a:lstStyle/>
        <a:p>
          <a:endParaRPr lang="en-US"/>
        </a:p>
      </dgm:t>
    </dgm:pt>
    <dgm:pt modelId="{AE59C04D-F1ED-43AE-AE22-DB972F290ECC}">
      <dgm:prSet phldrT="[Text]" custT="1"/>
      <dgm:spPr/>
      <dgm:t>
        <a:bodyPr/>
        <a:lstStyle/>
        <a:p>
          <a:pPr rtl="1"/>
          <a:r>
            <a:rPr lang="fa-IR" sz="1600" dirty="0" smtClean="0"/>
            <a:t>نرخ جابجایی نقش‌ها</a:t>
          </a:r>
          <a:endParaRPr lang="en-US" sz="1600" dirty="0"/>
        </a:p>
      </dgm:t>
    </dgm:pt>
    <dgm:pt modelId="{D2C24758-DC44-42C3-AEF1-D883C0CEC60F}" type="parTrans" cxnId="{9A36E449-9E28-4DA1-AB7E-ABC3A967978B}">
      <dgm:prSet/>
      <dgm:spPr/>
      <dgm:t>
        <a:bodyPr/>
        <a:lstStyle/>
        <a:p>
          <a:endParaRPr lang="en-US"/>
        </a:p>
      </dgm:t>
    </dgm:pt>
    <dgm:pt modelId="{E4E42096-FA60-4293-807F-90F6376FC6C8}" type="sibTrans" cxnId="{9A36E449-9E28-4DA1-AB7E-ABC3A967978B}">
      <dgm:prSet/>
      <dgm:spPr/>
      <dgm:t>
        <a:bodyPr/>
        <a:lstStyle/>
        <a:p>
          <a:endParaRPr lang="en-US"/>
        </a:p>
      </dgm:t>
    </dgm:pt>
    <dgm:pt modelId="{EC9E6E85-2F84-4BF3-A885-8DD880E2997B}" type="pres">
      <dgm:prSet presAssocID="{169CF23F-15C6-411F-8815-9EA07254EF05}" presName="Name0" presStyleCnt="0">
        <dgm:presLayoutVars>
          <dgm:dir/>
          <dgm:animLvl val="lvl"/>
          <dgm:resizeHandles val="exact"/>
        </dgm:presLayoutVars>
      </dgm:prSet>
      <dgm:spPr/>
      <dgm:t>
        <a:bodyPr/>
        <a:lstStyle/>
        <a:p>
          <a:endParaRPr lang="en-US"/>
        </a:p>
      </dgm:t>
    </dgm:pt>
    <dgm:pt modelId="{253513E6-0723-4BBE-B2D6-1DD0A8ABCD97}" type="pres">
      <dgm:prSet presAssocID="{D15002E2-F969-4938-A826-86857147B123}" presName="composite" presStyleCnt="0"/>
      <dgm:spPr/>
    </dgm:pt>
    <dgm:pt modelId="{6F64C804-9C38-41BD-936F-C41D0ABEBC36}" type="pres">
      <dgm:prSet presAssocID="{D15002E2-F969-4938-A826-86857147B123}" presName="parTx" presStyleLbl="alignNode1" presStyleIdx="0" presStyleCnt="3">
        <dgm:presLayoutVars>
          <dgm:chMax val="0"/>
          <dgm:chPref val="0"/>
          <dgm:bulletEnabled val="1"/>
        </dgm:presLayoutVars>
      </dgm:prSet>
      <dgm:spPr/>
      <dgm:t>
        <a:bodyPr/>
        <a:lstStyle/>
        <a:p>
          <a:endParaRPr lang="en-US"/>
        </a:p>
      </dgm:t>
    </dgm:pt>
    <dgm:pt modelId="{DAE59797-29A8-478D-88CC-858AB01EEAE7}" type="pres">
      <dgm:prSet presAssocID="{D15002E2-F969-4938-A826-86857147B123}" presName="desTx" presStyleLbl="alignAccFollowNode1" presStyleIdx="0" presStyleCnt="3">
        <dgm:presLayoutVars>
          <dgm:bulletEnabled val="1"/>
        </dgm:presLayoutVars>
      </dgm:prSet>
      <dgm:spPr/>
      <dgm:t>
        <a:bodyPr/>
        <a:lstStyle/>
        <a:p>
          <a:endParaRPr lang="en-US"/>
        </a:p>
      </dgm:t>
    </dgm:pt>
    <dgm:pt modelId="{161D853F-11EA-4406-ABCC-981808A25AA1}" type="pres">
      <dgm:prSet presAssocID="{57EBA8FD-0E1E-4AB8-9110-2A17480AAF97}" presName="space" presStyleCnt="0"/>
      <dgm:spPr/>
    </dgm:pt>
    <dgm:pt modelId="{6E0E91E3-7EBC-40FB-AB6E-94A982BB3804}" type="pres">
      <dgm:prSet presAssocID="{A918AF9D-3467-4B3B-A14F-75F3D602D48D}" presName="composite" presStyleCnt="0"/>
      <dgm:spPr/>
    </dgm:pt>
    <dgm:pt modelId="{901F73D6-C44A-468E-88B3-6C675B0EEBD3}" type="pres">
      <dgm:prSet presAssocID="{A918AF9D-3467-4B3B-A14F-75F3D602D48D}" presName="parTx" presStyleLbl="alignNode1" presStyleIdx="1" presStyleCnt="3">
        <dgm:presLayoutVars>
          <dgm:chMax val="0"/>
          <dgm:chPref val="0"/>
          <dgm:bulletEnabled val="1"/>
        </dgm:presLayoutVars>
      </dgm:prSet>
      <dgm:spPr/>
      <dgm:t>
        <a:bodyPr/>
        <a:lstStyle/>
        <a:p>
          <a:endParaRPr lang="en-US"/>
        </a:p>
      </dgm:t>
    </dgm:pt>
    <dgm:pt modelId="{EC9FBDE8-B03D-421E-89E3-44D8C09E3BA9}" type="pres">
      <dgm:prSet presAssocID="{A918AF9D-3467-4B3B-A14F-75F3D602D48D}" presName="desTx" presStyleLbl="alignAccFollowNode1" presStyleIdx="1" presStyleCnt="3">
        <dgm:presLayoutVars>
          <dgm:bulletEnabled val="1"/>
        </dgm:presLayoutVars>
      </dgm:prSet>
      <dgm:spPr/>
      <dgm:t>
        <a:bodyPr/>
        <a:lstStyle/>
        <a:p>
          <a:endParaRPr lang="en-US"/>
        </a:p>
      </dgm:t>
    </dgm:pt>
    <dgm:pt modelId="{B4E94486-6AF5-4B9D-A1A0-E83DAD0990BD}" type="pres">
      <dgm:prSet presAssocID="{E25006A7-CC65-42FB-9251-D987E0444FC8}" presName="space" presStyleCnt="0"/>
      <dgm:spPr/>
    </dgm:pt>
    <dgm:pt modelId="{A455A64A-0762-4BF3-A8B9-DF92BAA33F0C}" type="pres">
      <dgm:prSet presAssocID="{35001077-7EF3-4B3D-A10F-9FF17D997662}" presName="composite" presStyleCnt="0"/>
      <dgm:spPr/>
    </dgm:pt>
    <dgm:pt modelId="{914CA938-5358-41C5-9093-ABB1E9F62210}" type="pres">
      <dgm:prSet presAssocID="{35001077-7EF3-4B3D-A10F-9FF17D997662}" presName="parTx" presStyleLbl="alignNode1" presStyleIdx="2" presStyleCnt="3">
        <dgm:presLayoutVars>
          <dgm:chMax val="0"/>
          <dgm:chPref val="0"/>
          <dgm:bulletEnabled val="1"/>
        </dgm:presLayoutVars>
      </dgm:prSet>
      <dgm:spPr/>
      <dgm:t>
        <a:bodyPr/>
        <a:lstStyle/>
        <a:p>
          <a:endParaRPr lang="en-US"/>
        </a:p>
      </dgm:t>
    </dgm:pt>
    <dgm:pt modelId="{EBC07313-88B0-4F19-BB5F-B626E8D12361}" type="pres">
      <dgm:prSet presAssocID="{35001077-7EF3-4B3D-A10F-9FF17D997662}" presName="desTx" presStyleLbl="alignAccFollowNode1" presStyleIdx="2" presStyleCnt="3">
        <dgm:presLayoutVars>
          <dgm:bulletEnabled val="1"/>
        </dgm:presLayoutVars>
      </dgm:prSet>
      <dgm:spPr/>
      <dgm:t>
        <a:bodyPr/>
        <a:lstStyle/>
        <a:p>
          <a:endParaRPr lang="en-US"/>
        </a:p>
      </dgm:t>
    </dgm:pt>
  </dgm:ptLst>
  <dgm:cxnLst>
    <dgm:cxn modelId="{FEA3A76A-5D97-4984-A336-04783C2D9951}" srcId="{D15002E2-F969-4938-A826-86857147B123}" destId="{F3A58634-76F8-470E-B49E-1F5BF713D041}" srcOrd="0" destOrd="0" parTransId="{702E1BE7-2586-43C6-8C92-EC70FFB7CF2E}" sibTransId="{D3AB9B11-1B8B-482F-A6FB-0A7E0DEC0FDE}"/>
    <dgm:cxn modelId="{A5D09E7D-B527-4A0A-8B21-B9F8B1E7CE69}" type="presOf" srcId="{F0626303-9383-4A20-9D82-6C5DB6800F87}" destId="{EBC07313-88B0-4F19-BB5F-B626E8D12361}" srcOrd="0" destOrd="1" presId="urn:microsoft.com/office/officeart/2005/8/layout/hList1"/>
    <dgm:cxn modelId="{CD5CC0AB-1802-4FF6-A86A-90DD485EAD10}" srcId="{169CF23F-15C6-411F-8815-9EA07254EF05}" destId="{A918AF9D-3467-4B3B-A14F-75F3D602D48D}" srcOrd="1" destOrd="0" parTransId="{1E78D478-1A36-4534-8F2B-87BA9752AB65}" sibTransId="{E25006A7-CC65-42FB-9251-D987E0444FC8}"/>
    <dgm:cxn modelId="{9A1C7982-DC0F-45BD-B38F-EE30D4DC41F4}" type="presOf" srcId="{2B850644-8D59-465B-84DB-1E543BD1276F}" destId="{EC9FBDE8-B03D-421E-89E3-44D8C09E3BA9}" srcOrd="0" destOrd="4" presId="urn:microsoft.com/office/officeart/2005/8/layout/hList1"/>
    <dgm:cxn modelId="{BE4A6767-2F00-45F9-BECB-E38F67FFBBCE}" srcId="{A918AF9D-3467-4B3B-A14F-75F3D602D48D}" destId="{C797B552-9F06-4683-B7E2-6B3EA1AF2EE4}" srcOrd="3" destOrd="0" parTransId="{4D0160ED-74C6-47F5-8B5C-49D46CAEC4E8}" sibTransId="{CA20DC77-2A89-4D9D-B958-E8CA7541EFB2}"/>
    <dgm:cxn modelId="{9A36E449-9E28-4DA1-AB7E-ABC3A967978B}" srcId="{A918AF9D-3467-4B3B-A14F-75F3D602D48D}" destId="{AE59C04D-F1ED-43AE-AE22-DB972F290ECC}" srcOrd="6" destOrd="0" parTransId="{D2C24758-DC44-42C3-AEF1-D883C0CEC60F}" sibTransId="{E4E42096-FA60-4293-807F-90F6376FC6C8}"/>
    <dgm:cxn modelId="{F5DADB9E-5D41-416A-BFFA-4A4A1590C007}" type="presOf" srcId="{169CF23F-15C6-411F-8815-9EA07254EF05}" destId="{EC9E6E85-2F84-4BF3-A885-8DD880E2997B}" srcOrd="0" destOrd="0" presId="urn:microsoft.com/office/officeart/2005/8/layout/hList1"/>
    <dgm:cxn modelId="{2F4F9485-5F7A-4B4C-AFBF-67E8D8142002}" srcId="{D15002E2-F969-4938-A826-86857147B123}" destId="{96CD148E-32D3-4CF4-BD39-EE7C9BEA5337}" srcOrd="1" destOrd="0" parTransId="{61E0C51A-B291-4890-AA03-245E3F95A9F4}" sibTransId="{D929FF56-E60B-48C7-B1ED-9D3F69DD01D4}"/>
    <dgm:cxn modelId="{30FB3D6C-47D1-40B4-898B-FA70642E6994}" srcId="{35001077-7EF3-4B3D-A10F-9FF17D997662}" destId="{59E6B112-8946-4DC0-AF51-C396B67DF7DC}" srcOrd="3" destOrd="0" parTransId="{833F3190-5F16-409B-A4E4-C0E498B0A574}" sibTransId="{0463DECE-58ED-4EB0-855C-AA64A4AF95D8}"/>
    <dgm:cxn modelId="{B63A7CDF-C185-4529-AE25-2B0B850D0609}" srcId="{A918AF9D-3467-4B3B-A14F-75F3D602D48D}" destId="{2B850644-8D59-465B-84DB-1E543BD1276F}" srcOrd="4" destOrd="0" parTransId="{3653638A-CBCB-42BD-87A7-4A229A2F528E}" sibTransId="{064C198D-AD34-4C6F-B31A-23F26797AE81}"/>
    <dgm:cxn modelId="{D3EDA859-B3F5-445B-BCFD-6F713A020E2B}" srcId="{35001077-7EF3-4B3D-A10F-9FF17D997662}" destId="{94991836-C24A-4AC1-BE81-BDFC9C5EEB0A}" srcOrd="0" destOrd="0" parTransId="{A7709591-E5E6-4E1F-B403-8E216D0E535E}" sibTransId="{CE0101FC-C776-4573-9204-39CABDC0CF85}"/>
    <dgm:cxn modelId="{F4857B8A-BCE4-4DB2-A992-210280CDB712}" type="presOf" srcId="{35001077-7EF3-4B3D-A10F-9FF17D997662}" destId="{914CA938-5358-41C5-9093-ABB1E9F62210}" srcOrd="0" destOrd="0" presId="urn:microsoft.com/office/officeart/2005/8/layout/hList1"/>
    <dgm:cxn modelId="{C4591082-C1DF-45A9-B6E9-4399397C4E06}" type="presOf" srcId="{6E48BC3E-A66D-4EDE-98BF-FBD6A88943BB}" destId="{EBC07313-88B0-4F19-BB5F-B626E8D12361}" srcOrd="0" destOrd="2" presId="urn:microsoft.com/office/officeart/2005/8/layout/hList1"/>
    <dgm:cxn modelId="{3D791B9C-F86C-4B18-AF7E-785EF815B20B}" type="presOf" srcId="{96CD148E-32D3-4CF4-BD39-EE7C9BEA5337}" destId="{DAE59797-29A8-478D-88CC-858AB01EEAE7}" srcOrd="0" destOrd="1" presId="urn:microsoft.com/office/officeart/2005/8/layout/hList1"/>
    <dgm:cxn modelId="{088D308A-3604-43C0-A243-81E9E3671259}" type="presOf" srcId="{C797B552-9F06-4683-B7E2-6B3EA1AF2EE4}" destId="{EC9FBDE8-B03D-421E-89E3-44D8C09E3BA9}" srcOrd="0" destOrd="3" presId="urn:microsoft.com/office/officeart/2005/8/layout/hList1"/>
    <dgm:cxn modelId="{E18B3038-ACF3-41D7-AA2A-2F09FA5503D9}" type="presOf" srcId="{7C40820C-0C83-4DDC-9429-624E470F9B1E}" destId="{EC9FBDE8-B03D-421E-89E3-44D8C09E3BA9}" srcOrd="0" destOrd="1" presId="urn:microsoft.com/office/officeart/2005/8/layout/hList1"/>
    <dgm:cxn modelId="{B9EE9787-82F7-49BC-A1AD-230C8A71036E}" type="presOf" srcId="{D3BF2E7A-359E-4C37-9F29-A4DDA9BE6866}" destId="{EC9FBDE8-B03D-421E-89E3-44D8C09E3BA9}" srcOrd="0" destOrd="2" presId="urn:microsoft.com/office/officeart/2005/8/layout/hList1"/>
    <dgm:cxn modelId="{80AE1EB3-7840-4B43-817A-870695E7A718}" srcId="{A918AF9D-3467-4B3B-A14F-75F3D602D48D}" destId="{FFB19154-4CF1-4B2A-991E-ECF39D7F488B}" srcOrd="7" destOrd="0" parTransId="{084BE7C0-BB64-477B-8D24-E5BDA5F816FD}" sibTransId="{40582352-0FD2-446B-8AC2-3B61E02795FE}"/>
    <dgm:cxn modelId="{AB843C00-74C2-42D8-939D-9C2A88787E8E}" srcId="{169CF23F-15C6-411F-8815-9EA07254EF05}" destId="{D15002E2-F969-4938-A826-86857147B123}" srcOrd="0" destOrd="0" parTransId="{01FB4063-92D2-45D9-96EF-AFBA53BFAB9E}" sibTransId="{57EBA8FD-0E1E-4AB8-9110-2A17480AAF97}"/>
    <dgm:cxn modelId="{196FE846-7EEE-4F2C-BEAC-C1D1605233AF}" type="presOf" srcId="{D15002E2-F969-4938-A826-86857147B123}" destId="{6F64C804-9C38-41BD-936F-C41D0ABEBC36}" srcOrd="0" destOrd="0" presId="urn:microsoft.com/office/officeart/2005/8/layout/hList1"/>
    <dgm:cxn modelId="{FC984CEB-F49F-42FB-BCB6-1E247F3F9866}" srcId="{A918AF9D-3467-4B3B-A14F-75F3D602D48D}" destId="{34E2EC56-33C0-4566-9788-8D582C823163}" srcOrd="5" destOrd="0" parTransId="{ED5AA61D-1585-4408-A2F5-2398235CD15D}" sibTransId="{46B84A95-CD97-4EF4-82B5-4944307F841F}"/>
    <dgm:cxn modelId="{5BEA5A42-3F8F-49A8-85C1-8ADB185ACC91}" srcId="{169CF23F-15C6-411F-8815-9EA07254EF05}" destId="{35001077-7EF3-4B3D-A10F-9FF17D997662}" srcOrd="2" destOrd="0" parTransId="{DE4392FF-3FA1-4154-8172-6D05E4338F0B}" sibTransId="{47D88D98-9DEA-47BB-A239-C7C70F93E794}"/>
    <dgm:cxn modelId="{BE78402C-B89A-4503-88DC-F1303DDC46E1}" srcId="{A918AF9D-3467-4B3B-A14F-75F3D602D48D}" destId="{38D10AE1-9AFE-4E5F-A075-A15EFA8A0012}" srcOrd="0" destOrd="0" parTransId="{04A32F72-CA45-41FB-8713-1AC8286DB07B}" sibTransId="{0B95BE55-CB05-4C44-9540-E335D155D75C}"/>
    <dgm:cxn modelId="{100BE0F6-4C9A-41E3-821E-2B3BE00A4E44}" type="presOf" srcId="{34E2EC56-33C0-4566-9788-8D582C823163}" destId="{EC9FBDE8-B03D-421E-89E3-44D8C09E3BA9}" srcOrd="0" destOrd="5" presId="urn:microsoft.com/office/officeart/2005/8/layout/hList1"/>
    <dgm:cxn modelId="{280FA376-D7C1-46AC-AB20-C18C4E74AD00}" srcId="{35001077-7EF3-4B3D-A10F-9FF17D997662}" destId="{6E48BC3E-A66D-4EDE-98BF-FBD6A88943BB}" srcOrd="2" destOrd="0" parTransId="{9D651A46-8796-46CA-A76C-0538464B762D}" sibTransId="{EB3ABDCD-50C4-447C-B52D-9F631E66ACFC}"/>
    <dgm:cxn modelId="{08FD44EA-E81D-4F9A-837B-285820576CB8}" type="presOf" srcId="{AE59C04D-F1ED-43AE-AE22-DB972F290ECC}" destId="{EC9FBDE8-B03D-421E-89E3-44D8C09E3BA9}" srcOrd="0" destOrd="6" presId="urn:microsoft.com/office/officeart/2005/8/layout/hList1"/>
    <dgm:cxn modelId="{E11B8B2C-E581-49B4-94A7-18E77F2AD545}" type="presOf" srcId="{59E6B112-8946-4DC0-AF51-C396B67DF7DC}" destId="{EBC07313-88B0-4F19-BB5F-B626E8D12361}" srcOrd="0" destOrd="3" presId="urn:microsoft.com/office/officeart/2005/8/layout/hList1"/>
    <dgm:cxn modelId="{C7BDD09E-B8E1-45F9-BA1D-6879A4248A66}" srcId="{A918AF9D-3467-4B3B-A14F-75F3D602D48D}" destId="{7C40820C-0C83-4DDC-9429-624E470F9B1E}" srcOrd="1" destOrd="0" parTransId="{A20E3327-467C-4470-83FA-31D651018453}" sibTransId="{37C436E7-D83F-4A1A-A67C-4D3AE174E536}"/>
    <dgm:cxn modelId="{5ED6BBBF-E897-4C25-B754-9E06A1F74D41}" type="presOf" srcId="{F3A58634-76F8-470E-B49E-1F5BF713D041}" destId="{DAE59797-29A8-478D-88CC-858AB01EEAE7}" srcOrd="0" destOrd="0" presId="urn:microsoft.com/office/officeart/2005/8/layout/hList1"/>
    <dgm:cxn modelId="{984489C5-FCA8-4DCB-89CD-F723D056598F}" type="presOf" srcId="{94991836-C24A-4AC1-BE81-BDFC9C5EEB0A}" destId="{EBC07313-88B0-4F19-BB5F-B626E8D12361}" srcOrd="0" destOrd="0" presId="urn:microsoft.com/office/officeart/2005/8/layout/hList1"/>
    <dgm:cxn modelId="{9D4A76D4-2E2B-406D-A310-504471970E35}" srcId="{35001077-7EF3-4B3D-A10F-9FF17D997662}" destId="{F0626303-9383-4A20-9D82-6C5DB6800F87}" srcOrd="1" destOrd="0" parTransId="{5C3204EF-1DC6-4B9C-B1E9-EBF55907A689}" sibTransId="{2FF86E3D-6BE7-4E82-8A1D-D973C22E1A08}"/>
    <dgm:cxn modelId="{2E720490-FD03-463E-A89B-9A4D01A25085}" type="presOf" srcId="{A918AF9D-3467-4B3B-A14F-75F3D602D48D}" destId="{901F73D6-C44A-468E-88B3-6C675B0EEBD3}" srcOrd="0" destOrd="0" presId="urn:microsoft.com/office/officeart/2005/8/layout/hList1"/>
    <dgm:cxn modelId="{75E6F3A9-E007-453E-B01F-147E247CEB98}" type="presOf" srcId="{FFB19154-4CF1-4B2A-991E-ECF39D7F488B}" destId="{EC9FBDE8-B03D-421E-89E3-44D8C09E3BA9}" srcOrd="0" destOrd="7" presId="urn:microsoft.com/office/officeart/2005/8/layout/hList1"/>
    <dgm:cxn modelId="{A9119B13-CE06-49E8-A362-93A11A334580}" srcId="{A918AF9D-3467-4B3B-A14F-75F3D602D48D}" destId="{D3BF2E7A-359E-4C37-9F29-A4DDA9BE6866}" srcOrd="2" destOrd="0" parTransId="{9D0491EF-5249-4A6C-B725-47B0AAC06382}" sibTransId="{D42EA2E9-CB95-4597-B73F-96BAC2028256}"/>
    <dgm:cxn modelId="{0F20681C-B328-45B5-8E0B-A13B9CD6C0CB}" type="presOf" srcId="{38D10AE1-9AFE-4E5F-A075-A15EFA8A0012}" destId="{EC9FBDE8-B03D-421E-89E3-44D8C09E3BA9}" srcOrd="0" destOrd="0" presId="urn:microsoft.com/office/officeart/2005/8/layout/hList1"/>
    <dgm:cxn modelId="{3B43C573-7AB3-45FA-8748-3A90CBBC21AA}" type="presParOf" srcId="{EC9E6E85-2F84-4BF3-A885-8DD880E2997B}" destId="{253513E6-0723-4BBE-B2D6-1DD0A8ABCD97}" srcOrd="0" destOrd="0" presId="urn:microsoft.com/office/officeart/2005/8/layout/hList1"/>
    <dgm:cxn modelId="{D7B44127-3B90-4197-91A8-3D83D2B8D368}" type="presParOf" srcId="{253513E6-0723-4BBE-B2D6-1DD0A8ABCD97}" destId="{6F64C804-9C38-41BD-936F-C41D0ABEBC36}" srcOrd="0" destOrd="0" presId="urn:microsoft.com/office/officeart/2005/8/layout/hList1"/>
    <dgm:cxn modelId="{1CB8AE73-5087-480E-B617-533E2CB92660}" type="presParOf" srcId="{253513E6-0723-4BBE-B2D6-1DD0A8ABCD97}" destId="{DAE59797-29A8-478D-88CC-858AB01EEAE7}" srcOrd="1" destOrd="0" presId="urn:microsoft.com/office/officeart/2005/8/layout/hList1"/>
    <dgm:cxn modelId="{880B7267-C053-4EB0-A515-EBE7CC5A3E47}" type="presParOf" srcId="{EC9E6E85-2F84-4BF3-A885-8DD880E2997B}" destId="{161D853F-11EA-4406-ABCC-981808A25AA1}" srcOrd="1" destOrd="0" presId="urn:microsoft.com/office/officeart/2005/8/layout/hList1"/>
    <dgm:cxn modelId="{B8023FFB-25B4-47B0-93AA-60EA63A12EF2}" type="presParOf" srcId="{EC9E6E85-2F84-4BF3-A885-8DD880E2997B}" destId="{6E0E91E3-7EBC-40FB-AB6E-94A982BB3804}" srcOrd="2" destOrd="0" presId="urn:microsoft.com/office/officeart/2005/8/layout/hList1"/>
    <dgm:cxn modelId="{2286D4D3-A2A6-4305-81B2-6972BD3ACF4F}" type="presParOf" srcId="{6E0E91E3-7EBC-40FB-AB6E-94A982BB3804}" destId="{901F73D6-C44A-468E-88B3-6C675B0EEBD3}" srcOrd="0" destOrd="0" presId="urn:microsoft.com/office/officeart/2005/8/layout/hList1"/>
    <dgm:cxn modelId="{4E7C2869-26C3-47F5-8E00-9F0FC08C7F5A}" type="presParOf" srcId="{6E0E91E3-7EBC-40FB-AB6E-94A982BB3804}" destId="{EC9FBDE8-B03D-421E-89E3-44D8C09E3BA9}" srcOrd="1" destOrd="0" presId="urn:microsoft.com/office/officeart/2005/8/layout/hList1"/>
    <dgm:cxn modelId="{410A16D8-4F0D-4308-9ED7-B6675C85B01D}" type="presParOf" srcId="{EC9E6E85-2F84-4BF3-A885-8DD880E2997B}" destId="{B4E94486-6AF5-4B9D-A1A0-E83DAD0990BD}" srcOrd="3" destOrd="0" presId="urn:microsoft.com/office/officeart/2005/8/layout/hList1"/>
    <dgm:cxn modelId="{20415622-7D53-4B9C-9A7D-383024E8C849}" type="presParOf" srcId="{EC9E6E85-2F84-4BF3-A885-8DD880E2997B}" destId="{A455A64A-0762-4BF3-A8B9-DF92BAA33F0C}" srcOrd="4" destOrd="0" presId="urn:microsoft.com/office/officeart/2005/8/layout/hList1"/>
    <dgm:cxn modelId="{7E2040AA-1748-4A9D-8B3F-2780F3B9FB5C}" type="presParOf" srcId="{A455A64A-0762-4BF3-A8B9-DF92BAA33F0C}" destId="{914CA938-5358-41C5-9093-ABB1E9F62210}" srcOrd="0" destOrd="0" presId="urn:microsoft.com/office/officeart/2005/8/layout/hList1"/>
    <dgm:cxn modelId="{7555A472-7127-4D7E-8536-DA155FD3B07B}" type="presParOf" srcId="{A455A64A-0762-4BF3-A8B9-DF92BAA33F0C}" destId="{EBC07313-88B0-4F19-BB5F-B626E8D1236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1CC630-2B0C-4870-90B4-8DCC4C41432F}"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A228FFAD-18C7-4BDE-9FE9-32857779FD09}">
      <dgm:prSet phldrT="[Text]"/>
      <dgm:spPr/>
      <dgm:t>
        <a:bodyPr/>
        <a:lstStyle/>
        <a:p>
          <a:r>
            <a:rPr lang="fa-IR" dirty="0" smtClean="0"/>
            <a:t>تولید کننده کالا یا خدمات</a:t>
          </a:r>
          <a:endParaRPr lang="en-US" dirty="0"/>
        </a:p>
      </dgm:t>
    </dgm:pt>
    <dgm:pt modelId="{48E59CCA-2F92-42A9-BB19-774FA7C10156}" type="parTrans" cxnId="{1D751CC2-37FE-4844-91AF-197B14DE21E2}">
      <dgm:prSet/>
      <dgm:spPr/>
      <dgm:t>
        <a:bodyPr/>
        <a:lstStyle/>
        <a:p>
          <a:endParaRPr lang="en-US"/>
        </a:p>
      </dgm:t>
    </dgm:pt>
    <dgm:pt modelId="{68A2E881-9238-44EE-AE14-0F5A4A7D28CA}" type="sibTrans" cxnId="{1D751CC2-37FE-4844-91AF-197B14DE21E2}">
      <dgm:prSet/>
      <dgm:spPr/>
      <dgm:t>
        <a:bodyPr/>
        <a:lstStyle/>
        <a:p>
          <a:endParaRPr lang="en-US"/>
        </a:p>
      </dgm:t>
    </dgm:pt>
    <dgm:pt modelId="{33214E7A-B67B-4ABD-8588-00E78F2B272B}">
      <dgm:prSet phldrT="[Text]"/>
      <dgm:spPr/>
      <dgm:t>
        <a:bodyPr/>
        <a:lstStyle/>
        <a:p>
          <a:r>
            <a:rPr lang="fa-IR" dirty="0" smtClean="0"/>
            <a:t>تحقیق بازار و نیاز سنجی</a:t>
          </a:r>
          <a:endParaRPr lang="en-US" dirty="0"/>
        </a:p>
      </dgm:t>
    </dgm:pt>
    <dgm:pt modelId="{96734154-61BC-46FC-96F4-9788899F34CE}" type="parTrans" cxnId="{3F00F19F-5050-4F3E-8769-FD0AD764BC4D}">
      <dgm:prSet/>
      <dgm:spPr/>
      <dgm:t>
        <a:bodyPr/>
        <a:lstStyle/>
        <a:p>
          <a:endParaRPr lang="en-US"/>
        </a:p>
      </dgm:t>
    </dgm:pt>
    <dgm:pt modelId="{F18F6436-5EA9-4B63-A78C-93053369D88C}" type="sibTrans" cxnId="{3F00F19F-5050-4F3E-8769-FD0AD764BC4D}">
      <dgm:prSet/>
      <dgm:spPr/>
      <dgm:t>
        <a:bodyPr/>
        <a:lstStyle/>
        <a:p>
          <a:endParaRPr lang="en-US"/>
        </a:p>
      </dgm:t>
    </dgm:pt>
    <dgm:pt modelId="{75F1E648-36A6-4883-9EF2-5E9AC1D8DF39}">
      <dgm:prSet phldrT="[Text]"/>
      <dgm:spPr/>
      <dgm:t>
        <a:bodyPr/>
        <a:lstStyle/>
        <a:p>
          <a:r>
            <a:rPr lang="fa-IR" dirty="0" smtClean="0"/>
            <a:t>طراحی</a:t>
          </a:r>
          <a:endParaRPr lang="en-US" dirty="0"/>
        </a:p>
      </dgm:t>
    </dgm:pt>
    <dgm:pt modelId="{F369D0BC-3A05-42D3-AB0D-BFAE9C1CFA77}" type="parTrans" cxnId="{886E786A-9073-47EB-836C-8D1A13FA0BB2}">
      <dgm:prSet/>
      <dgm:spPr/>
      <dgm:t>
        <a:bodyPr/>
        <a:lstStyle/>
        <a:p>
          <a:endParaRPr lang="en-US"/>
        </a:p>
      </dgm:t>
    </dgm:pt>
    <dgm:pt modelId="{F29F2A3A-1400-4198-A2B4-953FC748009F}" type="sibTrans" cxnId="{886E786A-9073-47EB-836C-8D1A13FA0BB2}">
      <dgm:prSet/>
      <dgm:spPr/>
      <dgm:t>
        <a:bodyPr/>
        <a:lstStyle/>
        <a:p>
          <a:endParaRPr lang="en-US"/>
        </a:p>
      </dgm:t>
    </dgm:pt>
    <dgm:pt modelId="{44B2D551-3EA0-4081-9C89-4970099A7C95}">
      <dgm:prSet phldrT="[Text]"/>
      <dgm:spPr/>
      <dgm:t>
        <a:bodyPr/>
        <a:lstStyle/>
        <a:p>
          <a:r>
            <a:rPr lang="fa-IR" dirty="0" smtClean="0"/>
            <a:t>تولید محصول یا روش تحویل خدمات</a:t>
          </a:r>
          <a:endParaRPr lang="en-US" dirty="0"/>
        </a:p>
      </dgm:t>
    </dgm:pt>
    <dgm:pt modelId="{505B0C6F-B735-4D02-B7F1-E65B8F2BCC01}" type="parTrans" cxnId="{F743E8FD-707E-450B-9C4D-13C45E9299D1}">
      <dgm:prSet/>
      <dgm:spPr/>
      <dgm:t>
        <a:bodyPr/>
        <a:lstStyle/>
        <a:p>
          <a:endParaRPr lang="en-US"/>
        </a:p>
      </dgm:t>
    </dgm:pt>
    <dgm:pt modelId="{13483D2D-2792-40C3-B0D8-3BA7241C329B}" type="sibTrans" cxnId="{F743E8FD-707E-450B-9C4D-13C45E9299D1}">
      <dgm:prSet/>
      <dgm:spPr/>
      <dgm:t>
        <a:bodyPr/>
        <a:lstStyle/>
        <a:p>
          <a:endParaRPr lang="en-US"/>
        </a:p>
      </dgm:t>
    </dgm:pt>
    <dgm:pt modelId="{14A79FFC-5249-4388-9881-B32B14A897DB}">
      <dgm:prSet phldrT="[Text]"/>
      <dgm:spPr/>
      <dgm:t>
        <a:bodyPr/>
        <a:lstStyle/>
        <a:p>
          <a:r>
            <a:rPr lang="fa-IR" dirty="0" smtClean="0"/>
            <a:t>بازاریابی و فروش</a:t>
          </a:r>
          <a:endParaRPr lang="en-US" dirty="0"/>
        </a:p>
      </dgm:t>
    </dgm:pt>
    <dgm:pt modelId="{C506A4E0-0DCF-4B77-95F8-D462224F63AF}" type="parTrans" cxnId="{194CF4EE-E222-492B-A8AF-A80EEF065ED8}">
      <dgm:prSet/>
      <dgm:spPr/>
      <dgm:t>
        <a:bodyPr/>
        <a:lstStyle/>
        <a:p>
          <a:endParaRPr lang="en-US"/>
        </a:p>
      </dgm:t>
    </dgm:pt>
    <dgm:pt modelId="{9D095B18-4487-4FB6-AFE0-242E83B00AA7}" type="sibTrans" cxnId="{194CF4EE-E222-492B-A8AF-A80EEF065ED8}">
      <dgm:prSet/>
      <dgm:spPr/>
      <dgm:t>
        <a:bodyPr/>
        <a:lstStyle/>
        <a:p>
          <a:endParaRPr lang="en-US"/>
        </a:p>
      </dgm:t>
    </dgm:pt>
    <dgm:pt modelId="{65029D11-4132-471A-8892-9FE5B55A395C}">
      <dgm:prSet phldrT="[Text]"/>
      <dgm:spPr/>
      <dgm:t>
        <a:bodyPr/>
        <a:lstStyle/>
        <a:p>
          <a:r>
            <a:rPr lang="fa-IR" dirty="0" smtClean="0"/>
            <a:t>خرید توسط مشتری</a:t>
          </a:r>
          <a:endParaRPr lang="en-US" dirty="0"/>
        </a:p>
      </dgm:t>
    </dgm:pt>
    <dgm:pt modelId="{12983558-217E-4AC7-AF27-C78DB44A234D}" type="parTrans" cxnId="{D373805C-9244-4E4B-A1A5-C9D16D45C1FA}">
      <dgm:prSet/>
      <dgm:spPr/>
      <dgm:t>
        <a:bodyPr/>
        <a:lstStyle/>
        <a:p>
          <a:endParaRPr lang="en-US"/>
        </a:p>
      </dgm:t>
    </dgm:pt>
    <dgm:pt modelId="{BE008EFE-F313-41D0-90AA-3184B45C69E6}" type="sibTrans" cxnId="{D373805C-9244-4E4B-A1A5-C9D16D45C1FA}">
      <dgm:prSet/>
      <dgm:spPr/>
      <dgm:t>
        <a:bodyPr/>
        <a:lstStyle/>
        <a:p>
          <a:endParaRPr lang="en-US"/>
        </a:p>
      </dgm:t>
    </dgm:pt>
    <dgm:pt modelId="{44E535FA-9C56-47CF-A653-A7923B483145}">
      <dgm:prSet phldrT="[Text]"/>
      <dgm:spPr/>
      <dgm:t>
        <a:bodyPr/>
        <a:lstStyle/>
        <a:p>
          <a:r>
            <a:rPr lang="fa-IR" dirty="0" smtClean="0"/>
            <a:t>مصرف کننده</a:t>
          </a:r>
          <a:endParaRPr lang="en-US" dirty="0"/>
        </a:p>
      </dgm:t>
    </dgm:pt>
    <dgm:pt modelId="{08776D5C-FAD2-4280-A4DF-E6179D9D7B4F}" type="parTrans" cxnId="{4137ADF6-BC5A-418C-BD4C-47F569CECFB1}">
      <dgm:prSet/>
      <dgm:spPr/>
      <dgm:t>
        <a:bodyPr/>
        <a:lstStyle/>
        <a:p>
          <a:endParaRPr lang="en-US"/>
        </a:p>
      </dgm:t>
    </dgm:pt>
    <dgm:pt modelId="{3512E0EA-7683-42A2-A3D1-4120449CE3A3}" type="sibTrans" cxnId="{4137ADF6-BC5A-418C-BD4C-47F569CECFB1}">
      <dgm:prSet/>
      <dgm:spPr/>
      <dgm:t>
        <a:bodyPr/>
        <a:lstStyle/>
        <a:p>
          <a:endParaRPr lang="en-US"/>
        </a:p>
      </dgm:t>
    </dgm:pt>
    <dgm:pt modelId="{D24B59F4-4923-43ED-BDF9-E3BB662C0064}" type="pres">
      <dgm:prSet presAssocID="{F71CC630-2B0C-4870-90B4-8DCC4C41432F}" presName="Name0" presStyleCnt="0">
        <dgm:presLayoutVars>
          <dgm:dir/>
          <dgm:resizeHandles/>
        </dgm:presLayoutVars>
      </dgm:prSet>
      <dgm:spPr/>
      <dgm:t>
        <a:bodyPr/>
        <a:lstStyle/>
        <a:p>
          <a:endParaRPr lang="en-US"/>
        </a:p>
      </dgm:t>
    </dgm:pt>
    <dgm:pt modelId="{9626038F-D49D-479C-B561-F050563C6334}" type="pres">
      <dgm:prSet presAssocID="{A228FFAD-18C7-4BDE-9FE9-32857779FD09}" presName="compNode" presStyleCnt="0"/>
      <dgm:spPr/>
    </dgm:pt>
    <dgm:pt modelId="{93433655-2496-48A3-8250-EE8203B0E6A3}" type="pres">
      <dgm:prSet presAssocID="{A228FFAD-18C7-4BDE-9FE9-32857779FD09}" presName="dummyConnPt" presStyleCnt="0"/>
      <dgm:spPr/>
    </dgm:pt>
    <dgm:pt modelId="{38B05D25-1F7D-4A88-B68E-5206A7B54FCB}" type="pres">
      <dgm:prSet presAssocID="{A228FFAD-18C7-4BDE-9FE9-32857779FD09}" presName="node" presStyleLbl="node1" presStyleIdx="0" presStyleCnt="7">
        <dgm:presLayoutVars>
          <dgm:bulletEnabled val="1"/>
        </dgm:presLayoutVars>
      </dgm:prSet>
      <dgm:spPr/>
      <dgm:t>
        <a:bodyPr/>
        <a:lstStyle/>
        <a:p>
          <a:endParaRPr lang="en-US"/>
        </a:p>
      </dgm:t>
    </dgm:pt>
    <dgm:pt modelId="{0D2C59DD-C391-47B4-B2E5-6D0A97FE383A}" type="pres">
      <dgm:prSet presAssocID="{68A2E881-9238-44EE-AE14-0F5A4A7D28CA}" presName="sibTrans" presStyleLbl="bgSibTrans2D1" presStyleIdx="0" presStyleCnt="6"/>
      <dgm:spPr/>
      <dgm:t>
        <a:bodyPr/>
        <a:lstStyle/>
        <a:p>
          <a:endParaRPr lang="en-US"/>
        </a:p>
      </dgm:t>
    </dgm:pt>
    <dgm:pt modelId="{ED5B63D4-FF91-473E-AFA2-726CEB78C5DB}" type="pres">
      <dgm:prSet presAssocID="{33214E7A-B67B-4ABD-8588-00E78F2B272B}" presName="compNode" presStyleCnt="0"/>
      <dgm:spPr/>
    </dgm:pt>
    <dgm:pt modelId="{83CE703C-7C51-4F79-895A-4CA5B3E4C4CB}" type="pres">
      <dgm:prSet presAssocID="{33214E7A-B67B-4ABD-8588-00E78F2B272B}" presName="dummyConnPt" presStyleCnt="0"/>
      <dgm:spPr/>
    </dgm:pt>
    <dgm:pt modelId="{EA2AE61A-532E-4A61-A549-38B22A8426A5}" type="pres">
      <dgm:prSet presAssocID="{33214E7A-B67B-4ABD-8588-00E78F2B272B}" presName="node" presStyleLbl="node1" presStyleIdx="1" presStyleCnt="7">
        <dgm:presLayoutVars>
          <dgm:bulletEnabled val="1"/>
        </dgm:presLayoutVars>
      </dgm:prSet>
      <dgm:spPr/>
      <dgm:t>
        <a:bodyPr/>
        <a:lstStyle/>
        <a:p>
          <a:endParaRPr lang="en-US"/>
        </a:p>
      </dgm:t>
    </dgm:pt>
    <dgm:pt modelId="{527D0FFC-9906-4BD7-99DF-B2E0C6DE0212}" type="pres">
      <dgm:prSet presAssocID="{F18F6436-5EA9-4B63-A78C-93053369D88C}" presName="sibTrans" presStyleLbl="bgSibTrans2D1" presStyleIdx="1" presStyleCnt="6"/>
      <dgm:spPr/>
      <dgm:t>
        <a:bodyPr/>
        <a:lstStyle/>
        <a:p>
          <a:endParaRPr lang="en-US"/>
        </a:p>
      </dgm:t>
    </dgm:pt>
    <dgm:pt modelId="{CBC31E5C-A092-44D2-8B9F-4B6B37084368}" type="pres">
      <dgm:prSet presAssocID="{75F1E648-36A6-4883-9EF2-5E9AC1D8DF39}" presName="compNode" presStyleCnt="0"/>
      <dgm:spPr/>
    </dgm:pt>
    <dgm:pt modelId="{04259563-39EF-4B2B-B8B2-2CDB0BDBD3C7}" type="pres">
      <dgm:prSet presAssocID="{75F1E648-36A6-4883-9EF2-5E9AC1D8DF39}" presName="dummyConnPt" presStyleCnt="0"/>
      <dgm:spPr/>
    </dgm:pt>
    <dgm:pt modelId="{25EAAAD0-60D1-445D-B7E8-52869E0C559E}" type="pres">
      <dgm:prSet presAssocID="{75F1E648-36A6-4883-9EF2-5E9AC1D8DF39}" presName="node" presStyleLbl="node1" presStyleIdx="2" presStyleCnt="7">
        <dgm:presLayoutVars>
          <dgm:bulletEnabled val="1"/>
        </dgm:presLayoutVars>
      </dgm:prSet>
      <dgm:spPr/>
      <dgm:t>
        <a:bodyPr/>
        <a:lstStyle/>
        <a:p>
          <a:endParaRPr lang="en-US"/>
        </a:p>
      </dgm:t>
    </dgm:pt>
    <dgm:pt modelId="{8A712D08-CD92-4926-8F70-555519722518}" type="pres">
      <dgm:prSet presAssocID="{F29F2A3A-1400-4198-A2B4-953FC748009F}" presName="sibTrans" presStyleLbl="bgSibTrans2D1" presStyleIdx="2" presStyleCnt="6"/>
      <dgm:spPr/>
      <dgm:t>
        <a:bodyPr/>
        <a:lstStyle/>
        <a:p>
          <a:endParaRPr lang="en-US"/>
        </a:p>
      </dgm:t>
    </dgm:pt>
    <dgm:pt modelId="{18286B2B-498C-412D-9322-8098B36D9C49}" type="pres">
      <dgm:prSet presAssocID="{44B2D551-3EA0-4081-9C89-4970099A7C95}" presName="compNode" presStyleCnt="0"/>
      <dgm:spPr/>
    </dgm:pt>
    <dgm:pt modelId="{ECE604FD-BE09-465E-8BA2-C1D56735E618}" type="pres">
      <dgm:prSet presAssocID="{44B2D551-3EA0-4081-9C89-4970099A7C95}" presName="dummyConnPt" presStyleCnt="0"/>
      <dgm:spPr/>
    </dgm:pt>
    <dgm:pt modelId="{DE729E9F-61F2-4C32-9F01-A1F961851508}" type="pres">
      <dgm:prSet presAssocID="{44B2D551-3EA0-4081-9C89-4970099A7C95}" presName="node" presStyleLbl="node1" presStyleIdx="3" presStyleCnt="7">
        <dgm:presLayoutVars>
          <dgm:bulletEnabled val="1"/>
        </dgm:presLayoutVars>
      </dgm:prSet>
      <dgm:spPr/>
      <dgm:t>
        <a:bodyPr/>
        <a:lstStyle/>
        <a:p>
          <a:endParaRPr lang="en-US"/>
        </a:p>
      </dgm:t>
    </dgm:pt>
    <dgm:pt modelId="{44B75F25-7A34-4EA7-8E3A-E15EA0319D92}" type="pres">
      <dgm:prSet presAssocID="{13483D2D-2792-40C3-B0D8-3BA7241C329B}" presName="sibTrans" presStyleLbl="bgSibTrans2D1" presStyleIdx="3" presStyleCnt="6"/>
      <dgm:spPr/>
      <dgm:t>
        <a:bodyPr/>
        <a:lstStyle/>
        <a:p>
          <a:endParaRPr lang="en-US"/>
        </a:p>
      </dgm:t>
    </dgm:pt>
    <dgm:pt modelId="{6953DB01-A1AF-42A7-A432-2256E2323E93}" type="pres">
      <dgm:prSet presAssocID="{14A79FFC-5249-4388-9881-B32B14A897DB}" presName="compNode" presStyleCnt="0"/>
      <dgm:spPr/>
    </dgm:pt>
    <dgm:pt modelId="{9A2CF1E4-CAE1-4536-91B7-2E686FB2838A}" type="pres">
      <dgm:prSet presAssocID="{14A79FFC-5249-4388-9881-B32B14A897DB}" presName="dummyConnPt" presStyleCnt="0"/>
      <dgm:spPr/>
    </dgm:pt>
    <dgm:pt modelId="{B76123F9-E311-4F09-B26F-592FDDF71556}" type="pres">
      <dgm:prSet presAssocID="{14A79FFC-5249-4388-9881-B32B14A897DB}" presName="node" presStyleLbl="node1" presStyleIdx="4" presStyleCnt="7">
        <dgm:presLayoutVars>
          <dgm:bulletEnabled val="1"/>
        </dgm:presLayoutVars>
      </dgm:prSet>
      <dgm:spPr/>
      <dgm:t>
        <a:bodyPr/>
        <a:lstStyle/>
        <a:p>
          <a:endParaRPr lang="en-US"/>
        </a:p>
      </dgm:t>
    </dgm:pt>
    <dgm:pt modelId="{7621896A-7D4D-4179-B303-4A3E47B2986A}" type="pres">
      <dgm:prSet presAssocID="{9D095B18-4487-4FB6-AFE0-242E83B00AA7}" presName="sibTrans" presStyleLbl="bgSibTrans2D1" presStyleIdx="4" presStyleCnt="6"/>
      <dgm:spPr/>
      <dgm:t>
        <a:bodyPr/>
        <a:lstStyle/>
        <a:p>
          <a:endParaRPr lang="en-US"/>
        </a:p>
      </dgm:t>
    </dgm:pt>
    <dgm:pt modelId="{4527DD64-82B6-42B1-AA4F-83A1318A30DF}" type="pres">
      <dgm:prSet presAssocID="{65029D11-4132-471A-8892-9FE5B55A395C}" presName="compNode" presStyleCnt="0"/>
      <dgm:spPr/>
    </dgm:pt>
    <dgm:pt modelId="{7B452C74-52EE-4780-8B12-784F6E40DE53}" type="pres">
      <dgm:prSet presAssocID="{65029D11-4132-471A-8892-9FE5B55A395C}" presName="dummyConnPt" presStyleCnt="0"/>
      <dgm:spPr/>
    </dgm:pt>
    <dgm:pt modelId="{A1D0C752-4577-48F7-8606-305EA47560B7}" type="pres">
      <dgm:prSet presAssocID="{65029D11-4132-471A-8892-9FE5B55A395C}" presName="node" presStyleLbl="node1" presStyleIdx="5" presStyleCnt="7">
        <dgm:presLayoutVars>
          <dgm:bulletEnabled val="1"/>
        </dgm:presLayoutVars>
      </dgm:prSet>
      <dgm:spPr/>
      <dgm:t>
        <a:bodyPr/>
        <a:lstStyle/>
        <a:p>
          <a:endParaRPr lang="en-US"/>
        </a:p>
      </dgm:t>
    </dgm:pt>
    <dgm:pt modelId="{164CEF6C-6DC9-4A9D-8E84-A035D0A7934B}" type="pres">
      <dgm:prSet presAssocID="{BE008EFE-F313-41D0-90AA-3184B45C69E6}" presName="sibTrans" presStyleLbl="bgSibTrans2D1" presStyleIdx="5" presStyleCnt="6"/>
      <dgm:spPr/>
      <dgm:t>
        <a:bodyPr/>
        <a:lstStyle/>
        <a:p>
          <a:endParaRPr lang="en-US"/>
        </a:p>
      </dgm:t>
    </dgm:pt>
    <dgm:pt modelId="{4B8715E7-C0E5-4D77-BABB-8DA033308127}" type="pres">
      <dgm:prSet presAssocID="{44E535FA-9C56-47CF-A653-A7923B483145}" presName="compNode" presStyleCnt="0"/>
      <dgm:spPr/>
    </dgm:pt>
    <dgm:pt modelId="{80A92E0A-5EDD-4A05-8959-29E0C375905E}" type="pres">
      <dgm:prSet presAssocID="{44E535FA-9C56-47CF-A653-A7923B483145}" presName="dummyConnPt" presStyleCnt="0"/>
      <dgm:spPr/>
    </dgm:pt>
    <dgm:pt modelId="{EC3F5F90-8116-4201-9255-1602E0F3C897}" type="pres">
      <dgm:prSet presAssocID="{44E535FA-9C56-47CF-A653-A7923B483145}" presName="node" presStyleLbl="node1" presStyleIdx="6" presStyleCnt="7">
        <dgm:presLayoutVars>
          <dgm:bulletEnabled val="1"/>
        </dgm:presLayoutVars>
      </dgm:prSet>
      <dgm:spPr/>
      <dgm:t>
        <a:bodyPr/>
        <a:lstStyle/>
        <a:p>
          <a:endParaRPr lang="en-US"/>
        </a:p>
      </dgm:t>
    </dgm:pt>
  </dgm:ptLst>
  <dgm:cxnLst>
    <dgm:cxn modelId="{FCAB5003-B7FF-4731-AC1C-35A960D47110}" type="presOf" srcId="{A228FFAD-18C7-4BDE-9FE9-32857779FD09}" destId="{38B05D25-1F7D-4A88-B68E-5206A7B54FCB}" srcOrd="0" destOrd="0" presId="urn:microsoft.com/office/officeart/2005/8/layout/bProcess4"/>
    <dgm:cxn modelId="{0367A0BF-82D3-4140-A2B2-B712D72D9D07}" type="presOf" srcId="{44E535FA-9C56-47CF-A653-A7923B483145}" destId="{EC3F5F90-8116-4201-9255-1602E0F3C897}" srcOrd="0" destOrd="0" presId="urn:microsoft.com/office/officeart/2005/8/layout/bProcess4"/>
    <dgm:cxn modelId="{D373805C-9244-4E4B-A1A5-C9D16D45C1FA}" srcId="{F71CC630-2B0C-4870-90B4-8DCC4C41432F}" destId="{65029D11-4132-471A-8892-9FE5B55A395C}" srcOrd="5" destOrd="0" parTransId="{12983558-217E-4AC7-AF27-C78DB44A234D}" sibTransId="{BE008EFE-F313-41D0-90AA-3184B45C69E6}"/>
    <dgm:cxn modelId="{5AB916BA-513A-4346-A216-A7729F5BE6A3}" type="presOf" srcId="{F29F2A3A-1400-4198-A2B4-953FC748009F}" destId="{8A712D08-CD92-4926-8F70-555519722518}" srcOrd="0" destOrd="0" presId="urn:microsoft.com/office/officeart/2005/8/layout/bProcess4"/>
    <dgm:cxn modelId="{3EB0C5D5-11EE-4B1D-8209-5CF986CB3E1F}" type="presOf" srcId="{44B2D551-3EA0-4081-9C89-4970099A7C95}" destId="{DE729E9F-61F2-4C32-9F01-A1F961851508}" srcOrd="0" destOrd="0" presId="urn:microsoft.com/office/officeart/2005/8/layout/bProcess4"/>
    <dgm:cxn modelId="{F743E8FD-707E-450B-9C4D-13C45E9299D1}" srcId="{F71CC630-2B0C-4870-90B4-8DCC4C41432F}" destId="{44B2D551-3EA0-4081-9C89-4970099A7C95}" srcOrd="3" destOrd="0" parTransId="{505B0C6F-B735-4D02-B7F1-E65B8F2BCC01}" sibTransId="{13483D2D-2792-40C3-B0D8-3BA7241C329B}"/>
    <dgm:cxn modelId="{3BC565B9-9DAA-48D2-896D-13F9B8799268}" type="presOf" srcId="{68A2E881-9238-44EE-AE14-0F5A4A7D28CA}" destId="{0D2C59DD-C391-47B4-B2E5-6D0A97FE383A}" srcOrd="0" destOrd="0" presId="urn:microsoft.com/office/officeart/2005/8/layout/bProcess4"/>
    <dgm:cxn modelId="{49E72DEC-F6F3-4157-9260-73529C18BF14}" type="presOf" srcId="{75F1E648-36A6-4883-9EF2-5E9AC1D8DF39}" destId="{25EAAAD0-60D1-445D-B7E8-52869E0C559E}" srcOrd="0" destOrd="0" presId="urn:microsoft.com/office/officeart/2005/8/layout/bProcess4"/>
    <dgm:cxn modelId="{4137ADF6-BC5A-418C-BD4C-47F569CECFB1}" srcId="{F71CC630-2B0C-4870-90B4-8DCC4C41432F}" destId="{44E535FA-9C56-47CF-A653-A7923B483145}" srcOrd="6" destOrd="0" parTransId="{08776D5C-FAD2-4280-A4DF-E6179D9D7B4F}" sibTransId="{3512E0EA-7683-42A2-A3D1-4120449CE3A3}"/>
    <dgm:cxn modelId="{194CF4EE-E222-492B-A8AF-A80EEF065ED8}" srcId="{F71CC630-2B0C-4870-90B4-8DCC4C41432F}" destId="{14A79FFC-5249-4388-9881-B32B14A897DB}" srcOrd="4" destOrd="0" parTransId="{C506A4E0-0DCF-4B77-95F8-D462224F63AF}" sibTransId="{9D095B18-4487-4FB6-AFE0-242E83B00AA7}"/>
    <dgm:cxn modelId="{A5B79367-47CE-41BC-9F43-4F4122E1A57C}" type="presOf" srcId="{65029D11-4132-471A-8892-9FE5B55A395C}" destId="{A1D0C752-4577-48F7-8606-305EA47560B7}" srcOrd="0" destOrd="0" presId="urn:microsoft.com/office/officeart/2005/8/layout/bProcess4"/>
    <dgm:cxn modelId="{1D751CC2-37FE-4844-91AF-197B14DE21E2}" srcId="{F71CC630-2B0C-4870-90B4-8DCC4C41432F}" destId="{A228FFAD-18C7-4BDE-9FE9-32857779FD09}" srcOrd="0" destOrd="0" parTransId="{48E59CCA-2F92-42A9-BB19-774FA7C10156}" sibTransId="{68A2E881-9238-44EE-AE14-0F5A4A7D28CA}"/>
    <dgm:cxn modelId="{F599281F-01C6-4E6E-B647-1ABC20AA10D6}" type="presOf" srcId="{33214E7A-B67B-4ABD-8588-00E78F2B272B}" destId="{EA2AE61A-532E-4A61-A549-38B22A8426A5}" srcOrd="0" destOrd="0" presId="urn:microsoft.com/office/officeart/2005/8/layout/bProcess4"/>
    <dgm:cxn modelId="{886E786A-9073-47EB-836C-8D1A13FA0BB2}" srcId="{F71CC630-2B0C-4870-90B4-8DCC4C41432F}" destId="{75F1E648-36A6-4883-9EF2-5E9AC1D8DF39}" srcOrd="2" destOrd="0" parTransId="{F369D0BC-3A05-42D3-AB0D-BFAE9C1CFA77}" sibTransId="{F29F2A3A-1400-4198-A2B4-953FC748009F}"/>
    <dgm:cxn modelId="{3F00F19F-5050-4F3E-8769-FD0AD764BC4D}" srcId="{F71CC630-2B0C-4870-90B4-8DCC4C41432F}" destId="{33214E7A-B67B-4ABD-8588-00E78F2B272B}" srcOrd="1" destOrd="0" parTransId="{96734154-61BC-46FC-96F4-9788899F34CE}" sibTransId="{F18F6436-5EA9-4B63-A78C-93053369D88C}"/>
    <dgm:cxn modelId="{8F9CEBDD-52E2-4152-AC28-A3E2CFF3633C}" type="presOf" srcId="{14A79FFC-5249-4388-9881-B32B14A897DB}" destId="{B76123F9-E311-4F09-B26F-592FDDF71556}" srcOrd="0" destOrd="0" presId="urn:microsoft.com/office/officeart/2005/8/layout/bProcess4"/>
    <dgm:cxn modelId="{B378023A-1085-4F97-B4CE-05A0DA93E0A5}" type="presOf" srcId="{F71CC630-2B0C-4870-90B4-8DCC4C41432F}" destId="{D24B59F4-4923-43ED-BDF9-E3BB662C0064}" srcOrd="0" destOrd="0" presId="urn:microsoft.com/office/officeart/2005/8/layout/bProcess4"/>
    <dgm:cxn modelId="{B3E747E7-7F4E-4196-9675-73FBB97AC8BD}" type="presOf" srcId="{13483D2D-2792-40C3-B0D8-3BA7241C329B}" destId="{44B75F25-7A34-4EA7-8E3A-E15EA0319D92}" srcOrd="0" destOrd="0" presId="urn:microsoft.com/office/officeart/2005/8/layout/bProcess4"/>
    <dgm:cxn modelId="{F975554F-EE8C-4C14-A363-BCFC59B56472}" type="presOf" srcId="{9D095B18-4487-4FB6-AFE0-242E83B00AA7}" destId="{7621896A-7D4D-4179-B303-4A3E47B2986A}" srcOrd="0" destOrd="0" presId="urn:microsoft.com/office/officeart/2005/8/layout/bProcess4"/>
    <dgm:cxn modelId="{008BEFB7-BD26-4653-99F7-C148DFA9D88D}" type="presOf" srcId="{BE008EFE-F313-41D0-90AA-3184B45C69E6}" destId="{164CEF6C-6DC9-4A9D-8E84-A035D0A7934B}" srcOrd="0" destOrd="0" presId="urn:microsoft.com/office/officeart/2005/8/layout/bProcess4"/>
    <dgm:cxn modelId="{CC0F8F10-ED13-44B3-98A6-D997D2149BA0}" type="presOf" srcId="{F18F6436-5EA9-4B63-A78C-93053369D88C}" destId="{527D0FFC-9906-4BD7-99DF-B2E0C6DE0212}" srcOrd="0" destOrd="0" presId="urn:microsoft.com/office/officeart/2005/8/layout/bProcess4"/>
    <dgm:cxn modelId="{A401E4C2-B69F-4E9C-9434-EA702528B2CF}" type="presParOf" srcId="{D24B59F4-4923-43ED-BDF9-E3BB662C0064}" destId="{9626038F-D49D-479C-B561-F050563C6334}" srcOrd="0" destOrd="0" presId="urn:microsoft.com/office/officeart/2005/8/layout/bProcess4"/>
    <dgm:cxn modelId="{6530F480-5DF6-479A-8472-44504B0F6193}" type="presParOf" srcId="{9626038F-D49D-479C-B561-F050563C6334}" destId="{93433655-2496-48A3-8250-EE8203B0E6A3}" srcOrd="0" destOrd="0" presId="urn:microsoft.com/office/officeart/2005/8/layout/bProcess4"/>
    <dgm:cxn modelId="{14DCAA8B-84D8-4114-9225-A0548881BFF1}" type="presParOf" srcId="{9626038F-D49D-479C-B561-F050563C6334}" destId="{38B05D25-1F7D-4A88-B68E-5206A7B54FCB}" srcOrd="1" destOrd="0" presId="urn:microsoft.com/office/officeart/2005/8/layout/bProcess4"/>
    <dgm:cxn modelId="{038BF50B-1285-434F-9EAE-96D4433E5E74}" type="presParOf" srcId="{D24B59F4-4923-43ED-BDF9-E3BB662C0064}" destId="{0D2C59DD-C391-47B4-B2E5-6D0A97FE383A}" srcOrd="1" destOrd="0" presId="urn:microsoft.com/office/officeart/2005/8/layout/bProcess4"/>
    <dgm:cxn modelId="{1C7EF56A-CD5C-44F8-BD45-FDC4F5ADD80C}" type="presParOf" srcId="{D24B59F4-4923-43ED-BDF9-E3BB662C0064}" destId="{ED5B63D4-FF91-473E-AFA2-726CEB78C5DB}" srcOrd="2" destOrd="0" presId="urn:microsoft.com/office/officeart/2005/8/layout/bProcess4"/>
    <dgm:cxn modelId="{8584A897-1617-4B1B-8799-6E63D1CADD5E}" type="presParOf" srcId="{ED5B63D4-FF91-473E-AFA2-726CEB78C5DB}" destId="{83CE703C-7C51-4F79-895A-4CA5B3E4C4CB}" srcOrd="0" destOrd="0" presId="urn:microsoft.com/office/officeart/2005/8/layout/bProcess4"/>
    <dgm:cxn modelId="{6ED53256-9A0A-4674-8F12-F608EAE361A2}" type="presParOf" srcId="{ED5B63D4-FF91-473E-AFA2-726CEB78C5DB}" destId="{EA2AE61A-532E-4A61-A549-38B22A8426A5}" srcOrd="1" destOrd="0" presId="urn:microsoft.com/office/officeart/2005/8/layout/bProcess4"/>
    <dgm:cxn modelId="{0C567BB5-8191-4D13-910F-E8E9997BE4FD}" type="presParOf" srcId="{D24B59F4-4923-43ED-BDF9-E3BB662C0064}" destId="{527D0FFC-9906-4BD7-99DF-B2E0C6DE0212}" srcOrd="3" destOrd="0" presId="urn:microsoft.com/office/officeart/2005/8/layout/bProcess4"/>
    <dgm:cxn modelId="{5D5C18E8-F975-40D3-BE23-99A569D97886}" type="presParOf" srcId="{D24B59F4-4923-43ED-BDF9-E3BB662C0064}" destId="{CBC31E5C-A092-44D2-8B9F-4B6B37084368}" srcOrd="4" destOrd="0" presId="urn:microsoft.com/office/officeart/2005/8/layout/bProcess4"/>
    <dgm:cxn modelId="{2F614B0E-80D5-4651-BF53-2183AF8355F3}" type="presParOf" srcId="{CBC31E5C-A092-44D2-8B9F-4B6B37084368}" destId="{04259563-39EF-4B2B-B8B2-2CDB0BDBD3C7}" srcOrd="0" destOrd="0" presId="urn:microsoft.com/office/officeart/2005/8/layout/bProcess4"/>
    <dgm:cxn modelId="{8A9E258D-DA9E-4C17-8009-65253D346740}" type="presParOf" srcId="{CBC31E5C-A092-44D2-8B9F-4B6B37084368}" destId="{25EAAAD0-60D1-445D-B7E8-52869E0C559E}" srcOrd="1" destOrd="0" presId="urn:microsoft.com/office/officeart/2005/8/layout/bProcess4"/>
    <dgm:cxn modelId="{C26E021E-8C13-449D-B9ED-E75FECC00DAC}" type="presParOf" srcId="{D24B59F4-4923-43ED-BDF9-E3BB662C0064}" destId="{8A712D08-CD92-4926-8F70-555519722518}" srcOrd="5" destOrd="0" presId="urn:microsoft.com/office/officeart/2005/8/layout/bProcess4"/>
    <dgm:cxn modelId="{145A10B1-FF9B-4E5F-938F-D29595A90F8D}" type="presParOf" srcId="{D24B59F4-4923-43ED-BDF9-E3BB662C0064}" destId="{18286B2B-498C-412D-9322-8098B36D9C49}" srcOrd="6" destOrd="0" presId="urn:microsoft.com/office/officeart/2005/8/layout/bProcess4"/>
    <dgm:cxn modelId="{4EE00924-1801-49A4-BE18-C3CD7C28EBBD}" type="presParOf" srcId="{18286B2B-498C-412D-9322-8098B36D9C49}" destId="{ECE604FD-BE09-465E-8BA2-C1D56735E618}" srcOrd="0" destOrd="0" presId="urn:microsoft.com/office/officeart/2005/8/layout/bProcess4"/>
    <dgm:cxn modelId="{8449901D-B190-40A5-8930-6B8A06659883}" type="presParOf" srcId="{18286B2B-498C-412D-9322-8098B36D9C49}" destId="{DE729E9F-61F2-4C32-9F01-A1F961851508}" srcOrd="1" destOrd="0" presId="urn:microsoft.com/office/officeart/2005/8/layout/bProcess4"/>
    <dgm:cxn modelId="{B2E40102-B769-4DCB-96E8-429C6FF05AD4}" type="presParOf" srcId="{D24B59F4-4923-43ED-BDF9-E3BB662C0064}" destId="{44B75F25-7A34-4EA7-8E3A-E15EA0319D92}" srcOrd="7" destOrd="0" presId="urn:microsoft.com/office/officeart/2005/8/layout/bProcess4"/>
    <dgm:cxn modelId="{A880C39D-6FFF-42DE-8F3A-64511BF197EA}" type="presParOf" srcId="{D24B59F4-4923-43ED-BDF9-E3BB662C0064}" destId="{6953DB01-A1AF-42A7-A432-2256E2323E93}" srcOrd="8" destOrd="0" presId="urn:microsoft.com/office/officeart/2005/8/layout/bProcess4"/>
    <dgm:cxn modelId="{F659474D-12EB-4D7E-A895-5C705E24B558}" type="presParOf" srcId="{6953DB01-A1AF-42A7-A432-2256E2323E93}" destId="{9A2CF1E4-CAE1-4536-91B7-2E686FB2838A}" srcOrd="0" destOrd="0" presId="urn:microsoft.com/office/officeart/2005/8/layout/bProcess4"/>
    <dgm:cxn modelId="{79F64FE0-5789-454D-A825-8159E49B1B20}" type="presParOf" srcId="{6953DB01-A1AF-42A7-A432-2256E2323E93}" destId="{B76123F9-E311-4F09-B26F-592FDDF71556}" srcOrd="1" destOrd="0" presId="urn:microsoft.com/office/officeart/2005/8/layout/bProcess4"/>
    <dgm:cxn modelId="{B371396B-CB88-4B5F-BBF3-2B5F53B6A908}" type="presParOf" srcId="{D24B59F4-4923-43ED-BDF9-E3BB662C0064}" destId="{7621896A-7D4D-4179-B303-4A3E47B2986A}" srcOrd="9" destOrd="0" presId="urn:microsoft.com/office/officeart/2005/8/layout/bProcess4"/>
    <dgm:cxn modelId="{99BF9C18-F712-4D90-86DA-6DF0D05E6615}" type="presParOf" srcId="{D24B59F4-4923-43ED-BDF9-E3BB662C0064}" destId="{4527DD64-82B6-42B1-AA4F-83A1318A30DF}" srcOrd="10" destOrd="0" presId="urn:microsoft.com/office/officeart/2005/8/layout/bProcess4"/>
    <dgm:cxn modelId="{90639DB5-74CE-4B47-926D-50DFE0F9EBCE}" type="presParOf" srcId="{4527DD64-82B6-42B1-AA4F-83A1318A30DF}" destId="{7B452C74-52EE-4780-8B12-784F6E40DE53}" srcOrd="0" destOrd="0" presId="urn:microsoft.com/office/officeart/2005/8/layout/bProcess4"/>
    <dgm:cxn modelId="{8EB84ECB-F737-4B17-92B5-018AC3C06AA8}" type="presParOf" srcId="{4527DD64-82B6-42B1-AA4F-83A1318A30DF}" destId="{A1D0C752-4577-48F7-8606-305EA47560B7}" srcOrd="1" destOrd="0" presId="urn:microsoft.com/office/officeart/2005/8/layout/bProcess4"/>
    <dgm:cxn modelId="{7FC9992D-14BD-4988-95F0-B880D4907214}" type="presParOf" srcId="{D24B59F4-4923-43ED-BDF9-E3BB662C0064}" destId="{164CEF6C-6DC9-4A9D-8E84-A035D0A7934B}" srcOrd="11" destOrd="0" presId="urn:microsoft.com/office/officeart/2005/8/layout/bProcess4"/>
    <dgm:cxn modelId="{0D628AE6-347A-4097-93CF-6D6A61EF90FE}" type="presParOf" srcId="{D24B59F4-4923-43ED-BDF9-E3BB662C0064}" destId="{4B8715E7-C0E5-4D77-BABB-8DA033308127}" srcOrd="12" destOrd="0" presId="urn:microsoft.com/office/officeart/2005/8/layout/bProcess4"/>
    <dgm:cxn modelId="{AF32A60B-C4C9-4386-95B6-4EC1E4C44C19}" type="presParOf" srcId="{4B8715E7-C0E5-4D77-BABB-8DA033308127}" destId="{80A92E0A-5EDD-4A05-8959-29E0C375905E}" srcOrd="0" destOrd="0" presId="urn:microsoft.com/office/officeart/2005/8/layout/bProcess4"/>
    <dgm:cxn modelId="{E61EF88A-7CC3-4E42-9FC5-42CF80E022B5}" type="presParOf" srcId="{4B8715E7-C0E5-4D77-BABB-8DA033308127}" destId="{EC3F5F90-8116-4201-9255-1602E0F3C897}"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72F494-067D-4A44-A4DC-052FBB50B8D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EC79614C-8D33-4FB8-9C96-32DF84344B60}">
      <dgm:prSet phldrT="[Text]"/>
      <dgm:spPr/>
      <dgm:t>
        <a:bodyPr/>
        <a:lstStyle/>
        <a:p>
          <a:r>
            <a:rPr lang="fa-IR" dirty="0" smtClean="0"/>
            <a:t>مقیاس پذیری بهینه تر با تطابق هوش مصنوعی و سیگنال لحظه ای بازار</a:t>
          </a:r>
          <a:endParaRPr lang="en-US" dirty="0"/>
        </a:p>
      </dgm:t>
    </dgm:pt>
    <dgm:pt modelId="{320C94C8-3A06-4A62-98C0-6D33276D2BA7}" type="parTrans" cxnId="{0F6E4289-154A-48CF-A2E5-ADE4B34C360E}">
      <dgm:prSet/>
      <dgm:spPr/>
      <dgm:t>
        <a:bodyPr/>
        <a:lstStyle/>
        <a:p>
          <a:endParaRPr lang="en-US"/>
        </a:p>
      </dgm:t>
    </dgm:pt>
    <dgm:pt modelId="{1ACD54D4-63A6-4E6A-A4EF-19EE37F48AB0}" type="sibTrans" cxnId="{0F6E4289-154A-48CF-A2E5-ADE4B34C360E}">
      <dgm:prSet/>
      <dgm:spPr/>
      <dgm:t>
        <a:bodyPr/>
        <a:lstStyle/>
        <a:p>
          <a:endParaRPr lang="en-US"/>
        </a:p>
      </dgm:t>
    </dgm:pt>
    <dgm:pt modelId="{468B8392-8004-419B-968D-5EE9E745ADC0}">
      <dgm:prSet phldrT="[Text]"/>
      <dgm:spPr/>
      <dgm:t>
        <a:bodyPr/>
        <a:lstStyle/>
        <a:p>
          <a:r>
            <a:rPr lang="fa-IR" dirty="0" smtClean="0"/>
            <a:t>آزاد کردن منابع جدید عرضه مانند دفاتر ثبت اسناد و امکان قرارداد پیش فروش</a:t>
          </a:r>
          <a:endParaRPr lang="en-US" dirty="0"/>
        </a:p>
      </dgm:t>
    </dgm:pt>
    <dgm:pt modelId="{3A64BCB5-D5D7-4F46-8422-B4C65539AC35}" type="parTrans" cxnId="{DBDBCCCD-4E03-4484-9D87-D7C3A98E5D7D}">
      <dgm:prSet/>
      <dgm:spPr/>
      <dgm:t>
        <a:bodyPr/>
        <a:lstStyle/>
        <a:p>
          <a:endParaRPr lang="en-US"/>
        </a:p>
      </dgm:t>
    </dgm:pt>
    <dgm:pt modelId="{AFAD907B-6DC8-4106-B365-FB64D4823D23}" type="sibTrans" cxnId="{DBDBCCCD-4E03-4484-9D87-D7C3A98E5D7D}">
      <dgm:prSet/>
      <dgm:spPr/>
      <dgm:t>
        <a:bodyPr/>
        <a:lstStyle/>
        <a:p>
          <a:endParaRPr lang="en-US"/>
        </a:p>
      </dgm:t>
    </dgm:pt>
    <dgm:pt modelId="{AD91BD13-B571-4DA4-9963-5D05DC442DBA}">
      <dgm:prSet phldrT="[Text]"/>
      <dgm:spPr/>
      <dgm:t>
        <a:bodyPr/>
        <a:lstStyle/>
        <a:p>
          <a:r>
            <a:rPr lang="fa-IR" dirty="0" smtClean="0"/>
            <a:t>قرارداد های پیش فرض بیمه و سامانه های اعتبارسنجی رفتار کاربران</a:t>
          </a:r>
          <a:endParaRPr lang="en-US" dirty="0"/>
        </a:p>
      </dgm:t>
    </dgm:pt>
    <dgm:pt modelId="{F93D8AB0-EC0D-480C-A878-441364DF7B7A}" type="parTrans" cxnId="{73FCF783-2FF9-41CC-B677-0C7350823661}">
      <dgm:prSet/>
      <dgm:spPr/>
      <dgm:t>
        <a:bodyPr/>
        <a:lstStyle/>
        <a:p>
          <a:endParaRPr lang="en-US"/>
        </a:p>
      </dgm:t>
    </dgm:pt>
    <dgm:pt modelId="{5BCE547E-2ACA-49A2-97F9-B14BE3C93BD3}" type="sibTrans" cxnId="{73FCF783-2FF9-41CC-B677-0C7350823661}">
      <dgm:prSet/>
      <dgm:spPr/>
      <dgm:t>
        <a:bodyPr/>
        <a:lstStyle/>
        <a:p>
          <a:endParaRPr lang="en-US"/>
        </a:p>
      </dgm:t>
    </dgm:pt>
    <dgm:pt modelId="{CCA8B75D-5338-401D-90A4-BBCB27479DF7}">
      <dgm:prSet phldrT="[Text]"/>
      <dgm:spPr/>
      <dgm:t>
        <a:bodyPr/>
        <a:lstStyle/>
        <a:p>
          <a:r>
            <a:rPr lang="fa-IR" dirty="0" smtClean="0"/>
            <a:t>تمرکز از داخل به خارج سازمان مانند انجام بازاریابی توسط مصرف کننده</a:t>
          </a:r>
          <a:endParaRPr lang="en-US" dirty="0"/>
        </a:p>
      </dgm:t>
    </dgm:pt>
    <dgm:pt modelId="{3BBAEEDD-6818-4F2E-9793-553B0A1D55BB}" type="parTrans" cxnId="{7211B3BF-3021-46BC-BEB3-7819723CB251}">
      <dgm:prSet/>
      <dgm:spPr/>
      <dgm:t>
        <a:bodyPr/>
        <a:lstStyle/>
        <a:p>
          <a:endParaRPr lang="en-US"/>
        </a:p>
      </dgm:t>
    </dgm:pt>
    <dgm:pt modelId="{D10CF29D-79E5-407B-ABE8-37A2E7EBB1B5}" type="sibTrans" cxnId="{7211B3BF-3021-46BC-BEB3-7819723CB251}">
      <dgm:prSet/>
      <dgm:spPr/>
      <dgm:t>
        <a:bodyPr/>
        <a:lstStyle/>
        <a:p>
          <a:endParaRPr lang="en-US"/>
        </a:p>
      </dgm:t>
    </dgm:pt>
    <dgm:pt modelId="{91F18496-1CD9-408C-B350-1CE266DA5B33}" type="pres">
      <dgm:prSet presAssocID="{DE72F494-067D-4A44-A4DC-052FBB50B8DC}" presName="Name0" presStyleCnt="0">
        <dgm:presLayoutVars>
          <dgm:chMax val="7"/>
          <dgm:chPref val="7"/>
          <dgm:dir val="rev"/>
        </dgm:presLayoutVars>
      </dgm:prSet>
      <dgm:spPr/>
      <dgm:t>
        <a:bodyPr/>
        <a:lstStyle/>
        <a:p>
          <a:endParaRPr lang="en-US"/>
        </a:p>
      </dgm:t>
    </dgm:pt>
    <dgm:pt modelId="{6C80F64A-8911-42B0-A655-F2EF1E45FB7D}" type="pres">
      <dgm:prSet presAssocID="{DE72F494-067D-4A44-A4DC-052FBB50B8DC}" presName="Name1" presStyleCnt="0"/>
      <dgm:spPr/>
    </dgm:pt>
    <dgm:pt modelId="{D6689E17-DD85-4358-8B70-8406B89CF3C0}" type="pres">
      <dgm:prSet presAssocID="{DE72F494-067D-4A44-A4DC-052FBB50B8DC}" presName="cycle" presStyleCnt="0"/>
      <dgm:spPr/>
    </dgm:pt>
    <dgm:pt modelId="{1E57CD66-58A1-4319-A11A-D1CC3E1D944C}" type="pres">
      <dgm:prSet presAssocID="{DE72F494-067D-4A44-A4DC-052FBB50B8DC}" presName="srcNode" presStyleLbl="node1" presStyleIdx="0" presStyleCnt="4"/>
      <dgm:spPr/>
    </dgm:pt>
    <dgm:pt modelId="{E1BAB619-A593-4C2D-8522-BDF0E621C15F}" type="pres">
      <dgm:prSet presAssocID="{DE72F494-067D-4A44-A4DC-052FBB50B8DC}" presName="conn" presStyleLbl="parChTrans1D2" presStyleIdx="0" presStyleCnt="1"/>
      <dgm:spPr/>
      <dgm:t>
        <a:bodyPr/>
        <a:lstStyle/>
        <a:p>
          <a:endParaRPr lang="en-US"/>
        </a:p>
      </dgm:t>
    </dgm:pt>
    <dgm:pt modelId="{9D8B7E25-1822-45B6-9011-1D5A02D6A69A}" type="pres">
      <dgm:prSet presAssocID="{DE72F494-067D-4A44-A4DC-052FBB50B8DC}" presName="extraNode" presStyleLbl="node1" presStyleIdx="0" presStyleCnt="4"/>
      <dgm:spPr/>
    </dgm:pt>
    <dgm:pt modelId="{8EA963E5-274F-49F8-8C1D-D68005F3EA6F}" type="pres">
      <dgm:prSet presAssocID="{DE72F494-067D-4A44-A4DC-052FBB50B8DC}" presName="dstNode" presStyleLbl="node1" presStyleIdx="0" presStyleCnt="4"/>
      <dgm:spPr/>
    </dgm:pt>
    <dgm:pt modelId="{B3C45E50-FDD7-4E61-8F7F-D8F09431CDE3}" type="pres">
      <dgm:prSet presAssocID="{EC79614C-8D33-4FB8-9C96-32DF84344B60}" presName="text_1" presStyleLbl="node1" presStyleIdx="0" presStyleCnt="4">
        <dgm:presLayoutVars>
          <dgm:bulletEnabled val="1"/>
        </dgm:presLayoutVars>
      </dgm:prSet>
      <dgm:spPr/>
      <dgm:t>
        <a:bodyPr/>
        <a:lstStyle/>
        <a:p>
          <a:endParaRPr lang="en-US"/>
        </a:p>
      </dgm:t>
    </dgm:pt>
    <dgm:pt modelId="{1F493968-EB2E-43A5-B5A0-227BD0C599BA}" type="pres">
      <dgm:prSet presAssocID="{EC79614C-8D33-4FB8-9C96-32DF84344B60}" presName="accent_1" presStyleCnt="0"/>
      <dgm:spPr/>
    </dgm:pt>
    <dgm:pt modelId="{CFC1B2C9-2CE8-40A0-97B9-3173E2B2B61C}" type="pres">
      <dgm:prSet presAssocID="{EC79614C-8D33-4FB8-9C96-32DF84344B60}" presName="accentRepeatNode" presStyleLbl="solidFgAcc1" presStyleIdx="0" presStyleCnt="4"/>
      <dgm:spPr/>
    </dgm:pt>
    <dgm:pt modelId="{3C421212-3232-47E6-92BD-CFD96D81D53C}" type="pres">
      <dgm:prSet presAssocID="{468B8392-8004-419B-968D-5EE9E745ADC0}" presName="text_2" presStyleLbl="node1" presStyleIdx="1" presStyleCnt="4">
        <dgm:presLayoutVars>
          <dgm:bulletEnabled val="1"/>
        </dgm:presLayoutVars>
      </dgm:prSet>
      <dgm:spPr/>
      <dgm:t>
        <a:bodyPr/>
        <a:lstStyle/>
        <a:p>
          <a:endParaRPr lang="en-US"/>
        </a:p>
      </dgm:t>
    </dgm:pt>
    <dgm:pt modelId="{5E5F07EF-77F4-4540-AE81-5C772A03B2AD}" type="pres">
      <dgm:prSet presAssocID="{468B8392-8004-419B-968D-5EE9E745ADC0}" presName="accent_2" presStyleCnt="0"/>
      <dgm:spPr/>
    </dgm:pt>
    <dgm:pt modelId="{3EC4CEA2-FE46-47AD-9C65-B14548ED2456}" type="pres">
      <dgm:prSet presAssocID="{468B8392-8004-419B-968D-5EE9E745ADC0}" presName="accentRepeatNode" presStyleLbl="solidFgAcc1" presStyleIdx="1" presStyleCnt="4"/>
      <dgm:spPr/>
    </dgm:pt>
    <dgm:pt modelId="{908E2B67-CAA8-4217-9A12-DA64F8484EAD}" type="pres">
      <dgm:prSet presAssocID="{AD91BD13-B571-4DA4-9963-5D05DC442DBA}" presName="text_3" presStyleLbl="node1" presStyleIdx="2" presStyleCnt="4">
        <dgm:presLayoutVars>
          <dgm:bulletEnabled val="1"/>
        </dgm:presLayoutVars>
      </dgm:prSet>
      <dgm:spPr/>
      <dgm:t>
        <a:bodyPr/>
        <a:lstStyle/>
        <a:p>
          <a:endParaRPr lang="en-US"/>
        </a:p>
      </dgm:t>
    </dgm:pt>
    <dgm:pt modelId="{E0CE3293-239D-41DA-B87F-3F650C66AEA6}" type="pres">
      <dgm:prSet presAssocID="{AD91BD13-B571-4DA4-9963-5D05DC442DBA}" presName="accent_3" presStyleCnt="0"/>
      <dgm:spPr/>
    </dgm:pt>
    <dgm:pt modelId="{9328979A-E320-4981-BE7F-ADEA8F12326E}" type="pres">
      <dgm:prSet presAssocID="{AD91BD13-B571-4DA4-9963-5D05DC442DBA}" presName="accentRepeatNode" presStyleLbl="solidFgAcc1" presStyleIdx="2" presStyleCnt="4"/>
      <dgm:spPr/>
    </dgm:pt>
    <dgm:pt modelId="{97E70396-097D-43F4-8A6C-DE4437B7F0E5}" type="pres">
      <dgm:prSet presAssocID="{CCA8B75D-5338-401D-90A4-BBCB27479DF7}" presName="text_4" presStyleLbl="node1" presStyleIdx="3" presStyleCnt="4">
        <dgm:presLayoutVars>
          <dgm:bulletEnabled val="1"/>
        </dgm:presLayoutVars>
      </dgm:prSet>
      <dgm:spPr/>
      <dgm:t>
        <a:bodyPr/>
        <a:lstStyle/>
        <a:p>
          <a:endParaRPr lang="en-US"/>
        </a:p>
      </dgm:t>
    </dgm:pt>
    <dgm:pt modelId="{C54E14AE-7ACE-4FB2-AAFF-4D9FCD5E6DE9}" type="pres">
      <dgm:prSet presAssocID="{CCA8B75D-5338-401D-90A4-BBCB27479DF7}" presName="accent_4" presStyleCnt="0"/>
      <dgm:spPr/>
    </dgm:pt>
    <dgm:pt modelId="{F324642C-A8AA-4564-A095-F93B38897831}" type="pres">
      <dgm:prSet presAssocID="{CCA8B75D-5338-401D-90A4-BBCB27479DF7}" presName="accentRepeatNode" presStyleLbl="solidFgAcc1" presStyleIdx="3" presStyleCnt="4"/>
      <dgm:spPr/>
    </dgm:pt>
  </dgm:ptLst>
  <dgm:cxnLst>
    <dgm:cxn modelId="{DCD4AF3B-3C54-45C3-B639-7E23F2D443AA}" type="presOf" srcId="{CCA8B75D-5338-401D-90A4-BBCB27479DF7}" destId="{97E70396-097D-43F4-8A6C-DE4437B7F0E5}" srcOrd="0" destOrd="0" presId="urn:microsoft.com/office/officeart/2008/layout/VerticalCurvedList"/>
    <dgm:cxn modelId="{7211B3BF-3021-46BC-BEB3-7819723CB251}" srcId="{DE72F494-067D-4A44-A4DC-052FBB50B8DC}" destId="{CCA8B75D-5338-401D-90A4-BBCB27479DF7}" srcOrd="3" destOrd="0" parTransId="{3BBAEEDD-6818-4F2E-9793-553B0A1D55BB}" sibTransId="{D10CF29D-79E5-407B-ABE8-37A2E7EBB1B5}"/>
    <dgm:cxn modelId="{8D19CE2A-2F52-467F-96B8-DC1E5EB50774}" type="presOf" srcId="{EC79614C-8D33-4FB8-9C96-32DF84344B60}" destId="{B3C45E50-FDD7-4E61-8F7F-D8F09431CDE3}" srcOrd="0" destOrd="0" presId="urn:microsoft.com/office/officeart/2008/layout/VerticalCurvedList"/>
    <dgm:cxn modelId="{ADF6EEA7-4191-459B-BE4C-E2229AEAF0E9}" type="presOf" srcId="{DE72F494-067D-4A44-A4DC-052FBB50B8DC}" destId="{91F18496-1CD9-408C-B350-1CE266DA5B33}" srcOrd="0" destOrd="0" presId="urn:microsoft.com/office/officeart/2008/layout/VerticalCurvedList"/>
    <dgm:cxn modelId="{0F6E4289-154A-48CF-A2E5-ADE4B34C360E}" srcId="{DE72F494-067D-4A44-A4DC-052FBB50B8DC}" destId="{EC79614C-8D33-4FB8-9C96-32DF84344B60}" srcOrd="0" destOrd="0" parTransId="{320C94C8-3A06-4A62-98C0-6D33276D2BA7}" sibTransId="{1ACD54D4-63A6-4E6A-A4EF-19EE37F48AB0}"/>
    <dgm:cxn modelId="{C9EC870E-F48D-4BFA-B448-BBFAD2ED09ED}" type="presOf" srcId="{AD91BD13-B571-4DA4-9963-5D05DC442DBA}" destId="{908E2B67-CAA8-4217-9A12-DA64F8484EAD}" srcOrd="0" destOrd="0" presId="urn:microsoft.com/office/officeart/2008/layout/VerticalCurvedList"/>
    <dgm:cxn modelId="{73FCF783-2FF9-41CC-B677-0C7350823661}" srcId="{DE72F494-067D-4A44-A4DC-052FBB50B8DC}" destId="{AD91BD13-B571-4DA4-9963-5D05DC442DBA}" srcOrd="2" destOrd="0" parTransId="{F93D8AB0-EC0D-480C-A878-441364DF7B7A}" sibTransId="{5BCE547E-2ACA-49A2-97F9-B14BE3C93BD3}"/>
    <dgm:cxn modelId="{57FBCEB3-FE56-44BB-A9BD-C56036C8B176}" type="presOf" srcId="{1ACD54D4-63A6-4E6A-A4EF-19EE37F48AB0}" destId="{E1BAB619-A593-4C2D-8522-BDF0E621C15F}" srcOrd="0" destOrd="0" presId="urn:microsoft.com/office/officeart/2008/layout/VerticalCurvedList"/>
    <dgm:cxn modelId="{9A74AD4C-4669-485B-8C0C-F79EC44F8B0F}" type="presOf" srcId="{468B8392-8004-419B-968D-5EE9E745ADC0}" destId="{3C421212-3232-47E6-92BD-CFD96D81D53C}" srcOrd="0" destOrd="0" presId="urn:microsoft.com/office/officeart/2008/layout/VerticalCurvedList"/>
    <dgm:cxn modelId="{DBDBCCCD-4E03-4484-9D87-D7C3A98E5D7D}" srcId="{DE72F494-067D-4A44-A4DC-052FBB50B8DC}" destId="{468B8392-8004-419B-968D-5EE9E745ADC0}" srcOrd="1" destOrd="0" parTransId="{3A64BCB5-D5D7-4F46-8422-B4C65539AC35}" sibTransId="{AFAD907B-6DC8-4106-B365-FB64D4823D23}"/>
    <dgm:cxn modelId="{C21BEC28-4B80-4C03-AB83-A7BE922D491D}" type="presParOf" srcId="{91F18496-1CD9-408C-B350-1CE266DA5B33}" destId="{6C80F64A-8911-42B0-A655-F2EF1E45FB7D}" srcOrd="0" destOrd="0" presId="urn:microsoft.com/office/officeart/2008/layout/VerticalCurvedList"/>
    <dgm:cxn modelId="{46E6E21E-DC4E-4295-83CE-398206ECBFC7}" type="presParOf" srcId="{6C80F64A-8911-42B0-A655-F2EF1E45FB7D}" destId="{D6689E17-DD85-4358-8B70-8406B89CF3C0}" srcOrd="0" destOrd="0" presId="urn:microsoft.com/office/officeart/2008/layout/VerticalCurvedList"/>
    <dgm:cxn modelId="{E301BCC8-7CD9-41C0-B434-37B8CA60547B}" type="presParOf" srcId="{D6689E17-DD85-4358-8B70-8406B89CF3C0}" destId="{1E57CD66-58A1-4319-A11A-D1CC3E1D944C}" srcOrd="0" destOrd="0" presId="urn:microsoft.com/office/officeart/2008/layout/VerticalCurvedList"/>
    <dgm:cxn modelId="{EAC23802-AC9E-4D50-85AC-95F9CB49AF56}" type="presParOf" srcId="{D6689E17-DD85-4358-8B70-8406B89CF3C0}" destId="{E1BAB619-A593-4C2D-8522-BDF0E621C15F}" srcOrd="1" destOrd="0" presId="urn:microsoft.com/office/officeart/2008/layout/VerticalCurvedList"/>
    <dgm:cxn modelId="{C3ABC33F-3B83-427F-A55F-97EFB3828FEF}" type="presParOf" srcId="{D6689E17-DD85-4358-8B70-8406B89CF3C0}" destId="{9D8B7E25-1822-45B6-9011-1D5A02D6A69A}" srcOrd="2" destOrd="0" presId="urn:microsoft.com/office/officeart/2008/layout/VerticalCurvedList"/>
    <dgm:cxn modelId="{57E5A7F6-03DF-43AD-9098-E3BE4E42E4B8}" type="presParOf" srcId="{D6689E17-DD85-4358-8B70-8406B89CF3C0}" destId="{8EA963E5-274F-49F8-8C1D-D68005F3EA6F}" srcOrd="3" destOrd="0" presId="urn:microsoft.com/office/officeart/2008/layout/VerticalCurvedList"/>
    <dgm:cxn modelId="{6BB8A5F6-6D6A-4D75-BE95-40CBE86B0634}" type="presParOf" srcId="{6C80F64A-8911-42B0-A655-F2EF1E45FB7D}" destId="{B3C45E50-FDD7-4E61-8F7F-D8F09431CDE3}" srcOrd="1" destOrd="0" presId="urn:microsoft.com/office/officeart/2008/layout/VerticalCurvedList"/>
    <dgm:cxn modelId="{91784F3D-877B-4337-9D6F-BB258449A40B}" type="presParOf" srcId="{6C80F64A-8911-42B0-A655-F2EF1E45FB7D}" destId="{1F493968-EB2E-43A5-B5A0-227BD0C599BA}" srcOrd="2" destOrd="0" presId="urn:microsoft.com/office/officeart/2008/layout/VerticalCurvedList"/>
    <dgm:cxn modelId="{7BC2E512-4F9A-4DF9-920E-55508FF7ABC1}" type="presParOf" srcId="{1F493968-EB2E-43A5-B5A0-227BD0C599BA}" destId="{CFC1B2C9-2CE8-40A0-97B9-3173E2B2B61C}" srcOrd="0" destOrd="0" presId="urn:microsoft.com/office/officeart/2008/layout/VerticalCurvedList"/>
    <dgm:cxn modelId="{4D207FE1-2E6F-444D-B586-49DA47768C15}" type="presParOf" srcId="{6C80F64A-8911-42B0-A655-F2EF1E45FB7D}" destId="{3C421212-3232-47E6-92BD-CFD96D81D53C}" srcOrd="3" destOrd="0" presId="urn:microsoft.com/office/officeart/2008/layout/VerticalCurvedList"/>
    <dgm:cxn modelId="{FF422BB3-43FC-447E-B3A9-AAF198E23B7C}" type="presParOf" srcId="{6C80F64A-8911-42B0-A655-F2EF1E45FB7D}" destId="{5E5F07EF-77F4-4540-AE81-5C772A03B2AD}" srcOrd="4" destOrd="0" presId="urn:microsoft.com/office/officeart/2008/layout/VerticalCurvedList"/>
    <dgm:cxn modelId="{B6A02B82-CAC5-48BF-84EB-F90C0FDCF731}" type="presParOf" srcId="{5E5F07EF-77F4-4540-AE81-5C772A03B2AD}" destId="{3EC4CEA2-FE46-47AD-9C65-B14548ED2456}" srcOrd="0" destOrd="0" presId="urn:microsoft.com/office/officeart/2008/layout/VerticalCurvedList"/>
    <dgm:cxn modelId="{0FB77A6E-5BD8-45B8-882E-B782C5BCEB08}" type="presParOf" srcId="{6C80F64A-8911-42B0-A655-F2EF1E45FB7D}" destId="{908E2B67-CAA8-4217-9A12-DA64F8484EAD}" srcOrd="5" destOrd="0" presId="urn:microsoft.com/office/officeart/2008/layout/VerticalCurvedList"/>
    <dgm:cxn modelId="{00D007FB-FC88-4BE4-9CED-30B96AE7BAA2}" type="presParOf" srcId="{6C80F64A-8911-42B0-A655-F2EF1E45FB7D}" destId="{E0CE3293-239D-41DA-B87F-3F650C66AEA6}" srcOrd="6" destOrd="0" presId="urn:microsoft.com/office/officeart/2008/layout/VerticalCurvedList"/>
    <dgm:cxn modelId="{2C6FCD5F-44E4-4AC1-95CD-6199060BDBA2}" type="presParOf" srcId="{E0CE3293-239D-41DA-B87F-3F650C66AEA6}" destId="{9328979A-E320-4981-BE7F-ADEA8F12326E}" srcOrd="0" destOrd="0" presId="urn:microsoft.com/office/officeart/2008/layout/VerticalCurvedList"/>
    <dgm:cxn modelId="{DDEFE604-81FC-44CA-A69B-4A5AD83F7C6A}" type="presParOf" srcId="{6C80F64A-8911-42B0-A655-F2EF1E45FB7D}" destId="{97E70396-097D-43F4-8A6C-DE4437B7F0E5}" srcOrd="7" destOrd="0" presId="urn:microsoft.com/office/officeart/2008/layout/VerticalCurvedList"/>
    <dgm:cxn modelId="{5B5191B9-8F4B-471E-B70F-2C59B9B817C9}" type="presParOf" srcId="{6C80F64A-8911-42B0-A655-F2EF1E45FB7D}" destId="{C54E14AE-7ACE-4FB2-AAFF-4D9FCD5E6DE9}" srcOrd="8" destOrd="0" presId="urn:microsoft.com/office/officeart/2008/layout/VerticalCurvedList"/>
    <dgm:cxn modelId="{B7CCEF31-C64E-4B9A-BB9E-BE0DF7973C11}" type="presParOf" srcId="{C54E14AE-7ACE-4FB2-AAFF-4D9FCD5E6DE9}" destId="{F324642C-A8AA-4564-A095-F93B38897831}"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86E7FE3-83C0-4ACB-8994-2325494FCA53}"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C8B1F13E-A079-41B1-8B73-AF6767A11B6A}">
      <dgm:prSet phldrT="[Text]"/>
      <dgm:spPr/>
      <dgm:t>
        <a:bodyPr/>
        <a:lstStyle/>
        <a:p>
          <a:r>
            <a:rPr lang="fa-IR" dirty="0" smtClean="0"/>
            <a:t>چگالی بیشتر واحد ارزش در یک منطقه جغرافی</a:t>
          </a:r>
          <a:endParaRPr lang="en-US" dirty="0"/>
        </a:p>
      </dgm:t>
    </dgm:pt>
    <dgm:pt modelId="{E438AF96-D953-4735-A816-A75DEB01B1CE}" type="parTrans" cxnId="{E92FC431-5AAD-492C-BD7C-1B08DAB7E0AF}">
      <dgm:prSet/>
      <dgm:spPr/>
      <dgm:t>
        <a:bodyPr/>
        <a:lstStyle/>
        <a:p>
          <a:endParaRPr lang="en-US"/>
        </a:p>
      </dgm:t>
    </dgm:pt>
    <dgm:pt modelId="{C50FBEEC-DACA-44D6-9ECD-87D2BA39C26C}" type="sibTrans" cxnId="{E92FC431-5AAD-492C-BD7C-1B08DAB7E0AF}">
      <dgm:prSet/>
      <dgm:spPr/>
      <dgm:t>
        <a:bodyPr/>
        <a:lstStyle/>
        <a:p>
          <a:endParaRPr lang="en-US"/>
        </a:p>
      </dgm:t>
    </dgm:pt>
    <dgm:pt modelId="{DCCEB119-A2B5-47EE-BDDC-251055C9F8CF}">
      <dgm:prSet phldrT="[Text]"/>
      <dgm:spPr/>
      <dgm:t>
        <a:bodyPr/>
        <a:lstStyle/>
        <a:p>
          <a:r>
            <a:rPr lang="fa-IR" dirty="0" smtClean="0"/>
            <a:t>فروش و تطابق سریع تر</a:t>
          </a:r>
          <a:endParaRPr lang="en-US" dirty="0"/>
        </a:p>
      </dgm:t>
    </dgm:pt>
    <dgm:pt modelId="{80F8CE97-8891-4F60-81D7-BA1A7CA102B1}" type="parTrans" cxnId="{5B24EC46-CFB1-42C9-A114-5AAFA8556EF8}">
      <dgm:prSet/>
      <dgm:spPr/>
      <dgm:t>
        <a:bodyPr/>
        <a:lstStyle/>
        <a:p>
          <a:endParaRPr lang="en-US"/>
        </a:p>
      </dgm:t>
    </dgm:pt>
    <dgm:pt modelId="{C971305F-DB4B-4BD2-A543-963DE1A2F1F9}" type="sibTrans" cxnId="{5B24EC46-CFB1-42C9-A114-5AAFA8556EF8}">
      <dgm:prSet/>
      <dgm:spPr/>
      <dgm:t>
        <a:bodyPr/>
        <a:lstStyle/>
        <a:p>
          <a:endParaRPr lang="en-US"/>
        </a:p>
      </dgm:t>
    </dgm:pt>
    <dgm:pt modelId="{44CB5254-CBE7-4F1D-B628-50A549619FC8}">
      <dgm:prSet phldrT="[Text]"/>
      <dgm:spPr/>
      <dgm:t>
        <a:bodyPr/>
        <a:lstStyle/>
        <a:p>
          <a:r>
            <a:rPr lang="fa-IR" dirty="0" smtClean="0"/>
            <a:t>افزایش تقاضا</a:t>
          </a:r>
          <a:endParaRPr lang="en-US" dirty="0"/>
        </a:p>
      </dgm:t>
    </dgm:pt>
    <dgm:pt modelId="{0817D83D-BB2B-4B28-A4CE-6D094B62212C}" type="parTrans" cxnId="{199CCD46-7C38-45AF-B5F7-3962C727A4A9}">
      <dgm:prSet/>
      <dgm:spPr/>
      <dgm:t>
        <a:bodyPr/>
        <a:lstStyle/>
        <a:p>
          <a:endParaRPr lang="en-US"/>
        </a:p>
      </dgm:t>
    </dgm:pt>
    <dgm:pt modelId="{9217A7CA-FFE5-4FBD-A328-D94851DBDCE7}" type="sibTrans" cxnId="{199CCD46-7C38-45AF-B5F7-3962C727A4A9}">
      <dgm:prSet/>
      <dgm:spPr/>
      <dgm:t>
        <a:bodyPr/>
        <a:lstStyle/>
        <a:p>
          <a:endParaRPr lang="en-US"/>
        </a:p>
      </dgm:t>
    </dgm:pt>
    <dgm:pt modelId="{06944D91-8627-4792-A7AD-0E242E4E245B}">
      <dgm:prSet phldrT="[Text]"/>
      <dgm:spPr/>
      <dgm:t>
        <a:bodyPr/>
        <a:lstStyle/>
        <a:p>
          <a:r>
            <a:rPr lang="fa-IR" dirty="0" smtClean="0"/>
            <a:t>افزایش تعداد خانه برای فروش</a:t>
          </a:r>
          <a:endParaRPr lang="en-US" dirty="0"/>
        </a:p>
      </dgm:t>
    </dgm:pt>
    <dgm:pt modelId="{1DD4997C-84F0-48AE-8B14-CE26224714C5}" type="parTrans" cxnId="{20505D35-0373-48BC-9BC4-3440207A3D41}">
      <dgm:prSet/>
      <dgm:spPr/>
      <dgm:t>
        <a:bodyPr/>
        <a:lstStyle/>
        <a:p>
          <a:endParaRPr lang="en-US"/>
        </a:p>
      </dgm:t>
    </dgm:pt>
    <dgm:pt modelId="{B78E4F04-2EFC-407A-BA60-F8604880DBDD}" type="sibTrans" cxnId="{20505D35-0373-48BC-9BC4-3440207A3D41}">
      <dgm:prSet/>
      <dgm:spPr/>
      <dgm:t>
        <a:bodyPr/>
        <a:lstStyle/>
        <a:p>
          <a:endParaRPr lang="en-US"/>
        </a:p>
      </dgm:t>
    </dgm:pt>
    <dgm:pt modelId="{F51DF96A-AB35-46AC-BBC9-BAA847A8FC30}" type="pres">
      <dgm:prSet presAssocID="{086E7FE3-83C0-4ACB-8994-2325494FCA53}" presName="Name0" presStyleCnt="0">
        <dgm:presLayoutVars>
          <dgm:dir/>
          <dgm:resizeHandles val="exact"/>
        </dgm:presLayoutVars>
      </dgm:prSet>
      <dgm:spPr/>
      <dgm:t>
        <a:bodyPr/>
        <a:lstStyle/>
        <a:p>
          <a:endParaRPr lang="en-US"/>
        </a:p>
      </dgm:t>
    </dgm:pt>
    <dgm:pt modelId="{ACF07B86-F78B-472F-9ECF-146E4ED58C2C}" type="pres">
      <dgm:prSet presAssocID="{086E7FE3-83C0-4ACB-8994-2325494FCA53}" presName="cycle" presStyleCnt="0"/>
      <dgm:spPr/>
    </dgm:pt>
    <dgm:pt modelId="{88924677-03B5-4E67-85B1-A816E5AED2F5}" type="pres">
      <dgm:prSet presAssocID="{C8B1F13E-A079-41B1-8B73-AF6767A11B6A}" presName="nodeFirstNode" presStyleLbl="node1" presStyleIdx="0" presStyleCnt="4">
        <dgm:presLayoutVars>
          <dgm:bulletEnabled val="1"/>
        </dgm:presLayoutVars>
      </dgm:prSet>
      <dgm:spPr/>
      <dgm:t>
        <a:bodyPr/>
        <a:lstStyle/>
        <a:p>
          <a:endParaRPr lang="en-US"/>
        </a:p>
      </dgm:t>
    </dgm:pt>
    <dgm:pt modelId="{7DF4E5A7-16DA-47EE-97C8-36B315668CAD}" type="pres">
      <dgm:prSet presAssocID="{C50FBEEC-DACA-44D6-9ECD-87D2BA39C26C}" presName="sibTransFirstNode" presStyleLbl="bgShp" presStyleIdx="0" presStyleCnt="1"/>
      <dgm:spPr/>
      <dgm:t>
        <a:bodyPr/>
        <a:lstStyle/>
        <a:p>
          <a:endParaRPr lang="en-US"/>
        </a:p>
      </dgm:t>
    </dgm:pt>
    <dgm:pt modelId="{5299B62B-2420-48B9-A8BC-7AC27553CAB8}" type="pres">
      <dgm:prSet presAssocID="{DCCEB119-A2B5-47EE-BDDC-251055C9F8CF}" presName="nodeFollowingNodes" presStyleLbl="node1" presStyleIdx="1" presStyleCnt="4">
        <dgm:presLayoutVars>
          <dgm:bulletEnabled val="1"/>
        </dgm:presLayoutVars>
      </dgm:prSet>
      <dgm:spPr/>
      <dgm:t>
        <a:bodyPr/>
        <a:lstStyle/>
        <a:p>
          <a:endParaRPr lang="en-US"/>
        </a:p>
      </dgm:t>
    </dgm:pt>
    <dgm:pt modelId="{1A39BC10-93BC-4816-8544-A27870FF350C}" type="pres">
      <dgm:prSet presAssocID="{44CB5254-CBE7-4F1D-B628-50A549619FC8}" presName="nodeFollowingNodes" presStyleLbl="node1" presStyleIdx="2" presStyleCnt="4">
        <dgm:presLayoutVars>
          <dgm:bulletEnabled val="1"/>
        </dgm:presLayoutVars>
      </dgm:prSet>
      <dgm:spPr/>
      <dgm:t>
        <a:bodyPr/>
        <a:lstStyle/>
        <a:p>
          <a:endParaRPr lang="en-US"/>
        </a:p>
      </dgm:t>
    </dgm:pt>
    <dgm:pt modelId="{8D3343F4-6E1D-471C-8F9E-7144EE8A0124}" type="pres">
      <dgm:prSet presAssocID="{06944D91-8627-4792-A7AD-0E242E4E245B}" presName="nodeFollowingNodes" presStyleLbl="node1" presStyleIdx="3" presStyleCnt="4">
        <dgm:presLayoutVars>
          <dgm:bulletEnabled val="1"/>
        </dgm:presLayoutVars>
      </dgm:prSet>
      <dgm:spPr/>
      <dgm:t>
        <a:bodyPr/>
        <a:lstStyle/>
        <a:p>
          <a:endParaRPr lang="en-US"/>
        </a:p>
      </dgm:t>
    </dgm:pt>
  </dgm:ptLst>
  <dgm:cxnLst>
    <dgm:cxn modelId="{2EFB57C8-C93A-4956-A70B-F4198926D337}" type="presOf" srcId="{C50FBEEC-DACA-44D6-9ECD-87D2BA39C26C}" destId="{7DF4E5A7-16DA-47EE-97C8-36B315668CAD}" srcOrd="0" destOrd="0" presId="urn:microsoft.com/office/officeart/2005/8/layout/cycle3"/>
    <dgm:cxn modelId="{E92FC431-5AAD-492C-BD7C-1B08DAB7E0AF}" srcId="{086E7FE3-83C0-4ACB-8994-2325494FCA53}" destId="{C8B1F13E-A079-41B1-8B73-AF6767A11B6A}" srcOrd="0" destOrd="0" parTransId="{E438AF96-D953-4735-A816-A75DEB01B1CE}" sibTransId="{C50FBEEC-DACA-44D6-9ECD-87D2BA39C26C}"/>
    <dgm:cxn modelId="{9B25876D-7B75-4A24-A0DE-DEF928691FE7}" type="presOf" srcId="{DCCEB119-A2B5-47EE-BDDC-251055C9F8CF}" destId="{5299B62B-2420-48B9-A8BC-7AC27553CAB8}" srcOrd="0" destOrd="0" presId="urn:microsoft.com/office/officeart/2005/8/layout/cycle3"/>
    <dgm:cxn modelId="{C64A5A83-71D5-444D-B2FD-3E6493290336}" type="presOf" srcId="{C8B1F13E-A079-41B1-8B73-AF6767A11B6A}" destId="{88924677-03B5-4E67-85B1-A816E5AED2F5}" srcOrd="0" destOrd="0" presId="urn:microsoft.com/office/officeart/2005/8/layout/cycle3"/>
    <dgm:cxn modelId="{5B24EC46-CFB1-42C9-A114-5AAFA8556EF8}" srcId="{086E7FE3-83C0-4ACB-8994-2325494FCA53}" destId="{DCCEB119-A2B5-47EE-BDDC-251055C9F8CF}" srcOrd="1" destOrd="0" parTransId="{80F8CE97-8891-4F60-81D7-BA1A7CA102B1}" sibTransId="{C971305F-DB4B-4BD2-A543-963DE1A2F1F9}"/>
    <dgm:cxn modelId="{7E40862E-190C-43DF-9A99-23C244E2A304}" type="presOf" srcId="{06944D91-8627-4792-A7AD-0E242E4E245B}" destId="{8D3343F4-6E1D-471C-8F9E-7144EE8A0124}" srcOrd="0" destOrd="0" presId="urn:microsoft.com/office/officeart/2005/8/layout/cycle3"/>
    <dgm:cxn modelId="{8CC33DDD-CD2F-43E7-BB9A-73DB0E1AEAB6}" type="presOf" srcId="{44CB5254-CBE7-4F1D-B628-50A549619FC8}" destId="{1A39BC10-93BC-4816-8544-A27870FF350C}" srcOrd="0" destOrd="0" presId="urn:microsoft.com/office/officeart/2005/8/layout/cycle3"/>
    <dgm:cxn modelId="{199CCD46-7C38-45AF-B5F7-3962C727A4A9}" srcId="{086E7FE3-83C0-4ACB-8994-2325494FCA53}" destId="{44CB5254-CBE7-4F1D-B628-50A549619FC8}" srcOrd="2" destOrd="0" parTransId="{0817D83D-BB2B-4B28-A4CE-6D094B62212C}" sibTransId="{9217A7CA-FFE5-4FBD-A328-D94851DBDCE7}"/>
    <dgm:cxn modelId="{20505D35-0373-48BC-9BC4-3440207A3D41}" srcId="{086E7FE3-83C0-4ACB-8994-2325494FCA53}" destId="{06944D91-8627-4792-A7AD-0E242E4E245B}" srcOrd="3" destOrd="0" parTransId="{1DD4997C-84F0-48AE-8B14-CE26224714C5}" sibTransId="{B78E4F04-2EFC-407A-BA60-F8604880DBDD}"/>
    <dgm:cxn modelId="{E14BAD73-86F8-413C-A06A-F3E28DEDCC67}" type="presOf" srcId="{086E7FE3-83C0-4ACB-8994-2325494FCA53}" destId="{F51DF96A-AB35-46AC-BBC9-BAA847A8FC30}" srcOrd="0" destOrd="0" presId="urn:microsoft.com/office/officeart/2005/8/layout/cycle3"/>
    <dgm:cxn modelId="{E5183D18-411D-4F11-98B5-00EE0154FBAE}" type="presParOf" srcId="{F51DF96A-AB35-46AC-BBC9-BAA847A8FC30}" destId="{ACF07B86-F78B-472F-9ECF-146E4ED58C2C}" srcOrd="0" destOrd="0" presId="urn:microsoft.com/office/officeart/2005/8/layout/cycle3"/>
    <dgm:cxn modelId="{D2520FFC-E561-42C3-A228-1E4E99E0BD91}" type="presParOf" srcId="{ACF07B86-F78B-472F-9ECF-146E4ED58C2C}" destId="{88924677-03B5-4E67-85B1-A816E5AED2F5}" srcOrd="0" destOrd="0" presId="urn:microsoft.com/office/officeart/2005/8/layout/cycle3"/>
    <dgm:cxn modelId="{393C2487-0025-4945-B7FD-843EA57D8C8E}" type="presParOf" srcId="{ACF07B86-F78B-472F-9ECF-146E4ED58C2C}" destId="{7DF4E5A7-16DA-47EE-97C8-36B315668CAD}" srcOrd="1" destOrd="0" presId="urn:microsoft.com/office/officeart/2005/8/layout/cycle3"/>
    <dgm:cxn modelId="{33115CDE-2504-4273-84E4-8B08B44CF1B1}" type="presParOf" srcId="{ACF07B86-F78B-472F-9ECF-146E4ED58C2C}" destId="{5299B62B-2420-48B9-A8BC-7AC27553CAB8}" srcOrd="2" destOrd="0" presId="urn:microsoft.com/office/officeart/2005/8/layout/cycle3"/>
    <dgm:cxn modelId="{FF962921-2D35-4A31-A0EC-69FE8DC6ED26}" type="presParOf" srcId="{ACF07B86-F78B-472F-9ECF-146E4ED58C2C}" destId="{1A39BC10-93BC-4816-8544-A27870FF350C}" srcOrd="3" destOrd="0" presId="urn:microsoft.com/office/officeart/2005/8/layout/cycle3"/>
    <dgm:cxn modelId="{5BAAFB79-1FC5-4BFD-B8A1-AB2E4D1EED07}" type="presParOf" srcId="{ACF07B86-F78B-472F-9ECF-146E4ED58C2C}" destId="{8D3343F4-6E1D-471C-8F9E-7144EE8A0124}"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08B39B4-9EF5-42CC-8F4D-316B76DDE6B7}" type="doc">
      <dgm:prSet loTypeId="urn:microsoft.com/office/officeart/2005/8/layout/pyramid2" loCatId="list" qsTypeId="urn:microsoft.com/office/officeart/2005/8/quickstyle/simple1" qsCatId="simple" csTypeId="urn:microsoft.com/office/officeart/2005/8/colors/accent1_2" csCatId="accent1" phldr="1"/>
      <dgm:spPr/>
    </dgm:pt>
    <dgm:pt modelId="{A82EB861-20FB-4CE7-B497-BC03F23D97E6}">
      <dgm:prSet phldrT="[Text]"/>
      <dgm:spPr/>
      <dgm:t>
        <a:bodyPr/>
        <a:lstStyle/>
        <a:p>
          <a:r>
            <a:rPr lang="fa-IR" dirty="0" smtClean="0"/>
            <a:t>ورود بدون اصطلاک</a:t>
          </a:r>
          <a:endParaRPr lang="en-US" dirty="0"/>
        </a:p>
      </dgm:t>
    </dgm:pt>
    <dgm:pt modelId="{D6223DD1-23B4-4D46-ADCA-1B1ACE2CF367}" type="parTrans" cxnId="{B629195E-DC6A-4DAF-AE2B-3D30832C79ED}">
      <dgm:prSet/>
      <dgm:spPr/>
      <dgm:t>
        <a:bodyPr/>
        <a:lstStyle/>
        <a:p>
          <a:endParaRPr lang="en-US"/>
        </a:p>
      </dgm:t>
    </dgm:pt>
    <dgm:pt modelId="{5DFB54EE-C022-413C-B8C3-6642552997E9}" type="sibTrans" cxnId="{B629195E-DC6A-4DAF-AE2B-3D30832C79ED}">
      <dgm:prSet/>
      <dgm:spPr/>
      <dgm:t>
        <a:bodyPr/>
        <a:lstStyle/>
        <a:p>
          <a:endParaRPr lang="en-US"/>
        </a:p>
      </dgm:t>
    </dgm:pt>
    <dgm:pt modelId="{C480FE61-1196-4646-A45C-1792CC91B5AE}">
      <dgm:prSet phldrT="[Text]"/>
      <dgm:spPr/>
      <dgm:t>
        <a:bodyPr/>
        <a:lstStyle/>
        <a:p>
          <a:r>
            <a:rPr lang="fa-IR" dirty="0" smtClean="0"/>
            <a:t>بازاریابی ویروسی</a:t>
          </a:r>
          <a:endParaRPr lang="en-US" dirty="0"/>
        </a:p>
      </dgm:t>
    </dgm:pt>
    <dgm:pt modelId="{D72ABCE9-A326-4E24-895D-6BC004359160}" type="parTrans" cxnId="{44B89A5B-668B-483C-84D7-FB3883AB2CE6}">
      <dgm:prSet/>
      <dgm:spPr/>
      <dgm:t>
        <a:bodyPr/>
        <a:lstStyle/>
        <a:p>
          <a:endParaRPr lang="en-US"/>
        </a:p>
      </dgm:t>
    </dgm:pt>
    <dgm:pt modelId="{4B7770BA-45F4-4A8B-BE62-7551320E6310}" type="sibTrans" cxnId="{44B89A5B-668B-483C-84D7-FB3883AB2CE6}">
      <dgm:prSet/>
      <dgm:spPr/>
      <dgm:t>
        <a:bodyPr/>
        <a:lstStyle/>
        <a:p>
          <a:endParaRPr lang="en-US"/>
        </a:p>
      </dgm:t>
    </dgm:pt>
    <dgm:pt modelId="{DA436A06-B829-47D2-A463-50434CB1A2C0}">
      <dgm:prSet phldrT="[Text]"/>
      <dgm:spPr/>
      <dgm:t>
        <a:bodyPr/>
        <a:lstStyle/>
        <a:p>
          <a:r>
            <a:rPr lang="fa-IR" dirty="0" smtClean="0"/>
            <a:t>اثر شبکه</a:t>
          </a:r>
          <a:endParaRPr lang="en-US" dirty="0"/>
        </a:p>
      </dgm:t>
    </dgm:pt>
    <dgm:pt modelId="{AF636640-FF78-4AA4-BDCB-F43958F73C3A}" type="parTrans" cxnId="{A8EEB4C4-7089-45A1-B2F7-E2ECA5D55168}">
      <dgm:prSet/>
      <dgm:spPr/>
      <dgm:t>
        <a:bodyPr/>
        <a:lstStyle/>
        <a:p>
          <a:endParaRPr lang="en-US"/>
        </a:p>
      </dgm:t>
    </dgm:pt>
    <dgm:pt modelId="{B253A642-74F3-4284-AED8-ED0C2DC84FE1}" type="sibTrans" cxnId="{A8EEB4C4-7089-45A1-B2F7-E2ECA5D55168}">
      <dgm:prSet/>
      <dgm:spPr/>
      <dgm:t>
        <a:bodyPr/>
        <a:lstStyle/>
        <a:p>
          <a:endParaRPr lang="en-US"/>
        </a:p>
      </dgm:t>
    </dgm:pt>
    <dgm:pt modelId="{A8BB7BC9-BCA2-46F7-A556-F736B2DA92CA}">
      <dgm:prSet phldrT="[Text]"/>
      <dgm:spPr/>
      <dgm:t>
        <a:bodyPr/>
        <a:lstStyle/>
        <a:p>
          <a:r>
            <a:rPr lang="fa-IR" dirty="0" smtClean="0"/>
            <a:t>اثر برند و بازاریابی سنتی</a:t>
          </a:r>
          <a:endParaRPr lang="en-US" dirty="0"/>
        </a:p>
      </dgm:t>
    </dgm:pt>
    <dgm:pt modelId="{E5AA3D9D-96CA-4AE8-A2EA-EF009864077D}" type="parTrans" cxnId="{48A8465E-5E23-4E2B-93A6-F69BA474F230}">
      <dgm:prSet/>
      <dgm:spPr/>
      <dgm:t>
        <a:bodyPr/>
        <a:lstStyle/>
        <a:p>
          <a:endParaRPr lang="en-US"/>
        </a:p>
      </dgm:t>
    </dgm:pt>
    <dgm:pt modelId="{2094395D-50F5-4FD7-AD8D-4A0FD6E9D0AC}" type="sibTrans" cxnId="{48A8465E-5E23-4E2B-93A6-F69BA474F230}">
      <dgm:prSet/>
      <dgm:spPr/>
      <dgm:t>
        <a:bodyPr/>
        <a:lstStyle/>
        <a:p>
          <a:endParaRPr lang="en-US"/>
        </a:p>
      </dgm:t>
    </dgm:pt>
    <dgm:pt modelId="{C60FDE34-FB2F-44B6-8C6A-8FCC0BB1EC4C}">
      <dgm:prSet phldrT="[Text]"/>
      <dgm:spPr/>
      <dgm:t>
        <a:bodyPr/>
        <a:lstStyle/>
        <a:p>
          <a:r>
            <a:rPr lang="fa-IR" dirty="0" smtClean="0"/>
            <a:t>اثر قیمت و تخفیف و کوپن</a:t>
          </a:r>
          <a:endParaRPr lang="en-US" dirty="0"/>
        </a:p>
      </dgm:t>
    </dgm:pt>
    <dgm:pt modelId="{FCFD3783-5AE8-4CE3-9BB8-975E74C5B604}" type="parTrans" cxnId="{11A9896A-2D8A-4D4E-A5BE-283C42DB599C}">
      <dgm:prSet/>
      <dgm:spPr/>
      <dgm:t>
        <a:bodyPr/>
        <a:lstStyle/>
        <a:p>
          <a:endParaRPr lang="en-US"/>
        </a:p>
      </dgm:t>
    </dgm:pt>
    <dgm:pt modelId="{59631137-460A-4050-B0C5-41C0D5C6C977}" type="sibTrans" cxnId="{11A9896A-2D8A-4D4E-A5BE-283C42DB599C}">
      <dgm:prSet/>
      <dgm:spPr/>
      <dgm:t>
        <a:bodyPr/>
        <a:lstStyle/>
        <a:p>
          <a:endParaRPr lang="en-US"/>
        </a:p>
      </dgm:t>
    </dgm:pt>
    <dgm:pt modelId="{9ECECDF3-51D9-4B90-BEF1-74A76BECD705}">
      <dgm:prSet phldrT="[Text]"/>
      <dgm:spPr/>
      <dgm:t>
        <a:bodyPr/>
        <a:lstStyle/>
        <a:p>
          <a:r>
            <a:rPr lang="fa-IR" dirty="0" smtClean="0"/>
            <a:t>امکان جابجایی تولید کننده و مصرف کننده</a:t>
          </a:r>
          <a:endParaRPr lang="en-US" dirty="0"/>
        </a:p>
      </dgm:t>
    </dgm:pt>
    <dgm:pt modelId="{782637C5-76FE-4B3C-8BFD-53B8C4596333}" type="parTrans" cxnId="{A93C6F0B-67F1-461A-9732-58A273503C1B}">
      <dgm:prSet/>
      <dgm:spPr/>
      <dgm:t>
        <a:bodyPr/>
        <a:lstStyle/>
        <a:p>
          <a:endParaRPr lang="en-US"/>
        </a:p>
      </dgm:t>
    </dgm:pt>
    <dgm:pt modelId="{851477D2-F54E-4251-8163-107067E4B476}" type="sibTrans" cxnId="{A93C6F0B-67F1-461A-9732-58A273503C1B}">
      <dgm:prSet/>
      <dgm:spPr/>
      <dgm:t>
        <a:bodyPr/>
        <a:lstStyle/>
        <a:p>
          <a:endParaRPr lang="en-US"/>
        </a:p>
      </dgm:t>
    </dgm:pt>
    <dgm:pt modelId="{1A072DC1-87F6-4DB1-9207-7284F8C21B56}" type="pres">
      <dgm:prSet presAssocID="{808B39B4-9EF5-42CC-8F4D-316B76DDE6B7}" presName="compositeShape" presStyleCnt="0">
        <dgm:presLayoutVars>
          <dgm:dir/>
          <dgm:resizeHandles/>
        </dgm:presLayoutVars>
      </dgm:prSet>
      <dgm:spPr/>
    </dgm:pt>
    <dgm:pt modelId="{7B5DA74C-FEC6-4EB0-B6AD-12A41ED3F092}" type="pres">
      <dgm:prSet presAssocID="{808B39B4-9EF5-42CC-8F4D-316B76DDE6B7}" presName="pyramid" presStyleLbl="node1" presStyleIdx="0" presStyleCnt="1"/>
      <dgm:spPr/>
    </dgm:pt>
    <dgm:pt modelId="{190A9616-9DC9-4766-8785-E1619B025E60}" type="pres">
      <dgm:prSet presAssocID="{808B39B4-9EF5-42CC-8F4D-316B76DDE6B7}" presName="theList" presStyleCnt="0"/>
      <dgm:spPr/>
    </dgm:pt>
    <dgm:pt modelId="{5D1AC1C5-9E62-47E2-BA27-B43EB6A04291}" type="pres">
      <dgm:prSet presAssocID="{C60FDE34-FB2F-44B6-8C6A-8FCC0BB1EC4C}" presName="aNode" presStyleLbl="fgAcc1" presStyleIdx="0" presStyleCnt="6">
        <dgm:presLayoutVars>
          <dgm:bulletEnabled val="1"/>
        </dgm:presLayoutVars>
      </dgm:prSet>
      <dgm:spPr/>
      <dgm:t>
        <a:bodyPr/>
        <a:lstStyle/>
        <a:p>
          <a:endParaRPr lang="en-US"/>
        </a:p>
      </dgm:t>
    </dgm:pt>
    <dgm:pt modelId="{B9AECD0F-C01F-42AC-956A-39921F99A429}" type="pres">
      <dgm:prSet presAssocID="{C60FDE34-FB2F-44B6-8C6A-8FCC0BB1EC4C}" presName="aSpace" presStyleCnt="0"/>
      <dgm:spPr/>
    </dgm:pt>
    <dgm:pt modelId="{E90AFC88-A6C5-42D6-BF70-370D9C594A85}" type="pres">
      <dgm:prSet presAssocID="{A8BB7BC9-BCA2-46F7-A556-F736B2DA92CA}" presName="aNode" presStyleLbl="fgAcc1" presStyleIdx="1" presStyleCnt="6">
        <dgm:presLayoutVars>
          <dgm:bulletEnabled val="1"/>
        </dgm:presLayoutVars>
      </dgm:prSet>
      <dgm:spPr/>
      <dgm:t>
        <a:bodyPr/>
        <a:lstStyle/>
        <a:p>
          <a:endParaRPr lang="en-US"/>
        </a:p>
      </dgm:t>
    </dgm:pt>
    <dgm:pt modelId="{48D01E60-3FA1-46E3-96AA-65785DAF5FE2}" type="pres">
      <dgm:prSet presAssocID="{A8BB7BC9-BCA2-46F7-A556-F736B2DA92CA}" presName="aSpace" presStyleCnt="0"/>
      <dgm:spPr/>
    </dgm:pt>
    <dgm:pt modelId="{8BBB35AF-55A6-411A-B0B4-46DBBBA7AC9B}" type="pres">
      <dgm:prSet presAssocID="{A82EB861-20FB-4CE7-B497-BC03F23D97E6}" presName="aNode" presStyleLbl="fgAcc1" presStyleIdx="2" presStyleCnt="6">
        <dgm:presLayoutVars>
          <dgm:bulletEnabled val="1"/>
        </dgm:presLayoutVars>
      </dgm:prSet>
      <dgm:spPr/>
      <dgm:t>
        <a:bodyPr/>
        <a:lstStyle/>
        <a:p>
          <a:endParaRPr lang="en-US"/>
        </a:p>
      </dgm:t>
    </dgm:pt>
    <dgm:pt modelId="{BEEE5449-8B80-4491-BACD-C63CE0A80E8E}" type="pres">
      <dgm:prSet presAssocID="{A82EB861-20FB-4CE7-B497-BC03F23D97E6}" presName="aSpace" presStyleCnt="0"/>
      <dgm:spPr/>
    </dgm:pt>
    <dgm:pt modelId="{64A5D32C-1082-44FA-A864-1FEB7F76DFDD}" type="pres">
      <dgm:prSet presAssocID="{9ECECDF3-51D9-4B90-BEF1-74A76BECD705}" presName="aNode" presStyleLbl="fgAcc1" presStyleIdx="3" presStyleCnt="6">
        <dgm:presLayoutVars>
          <dgm:bulletEnabled val="1"/>
        </dgm:presLayoutVars>
      </dgm:prSet>
      <dgm:spPr/>
      <dgm:t>
        <a:bodyPr/>
        <a:lstStyle/>
        <a:p>
          <a:endParaRPr lang="en-US"/>
        </a:p>
      </dgm:t>
    </dgm:pt>
    <dgm:pt modelId="{6927555F-AA50-4958-B753-0F5031B0C928}" type="pres">
      <dgm:prSet presAssocID="{9ECECDF3-51D9-4B90-BEF1-74A76BECD705}" presName="aSpace" presStyleCnt="0"/>
      <dgm:spPr/>
    </dgm:pt>
    <dgm:pt modelId="{3544DEDD-FD97-4FF4-8451-41847D4F7096}" type="pres">
      <dgm:prSet presAssocID="{C480FE61-1196-4646-A45C-1792CC91B5AE}" presName="aNode" presStyleLbl="fgAcc1" presStyleIdx="4" presStyleCnt="6">
        <dgm:presLayoutVars>
          <dgm:bulletEnabled val="1"/>
        </dgm:presLayoutVars>
      </dgm:prSet>
      <dgm:spPr/>
      <dgm:t>
        <a:bodyPr/>
        <a:lstStyle/>
        <a:p>
          <a:endParaRPr lang="en-US"/>
        </a:p>
      </dgm:t>
    </dgm:pt>
    <dgm:pt modelId="{339A4991-9439-40F1-BA81-53CCBDFB6D68}" type="pres">
      <dgm:prSet presAssocID="{C480FE61-1196-4646-A45C-1792CC91B5AE}" presName="aSpace" presStyleCnt="0"/>
      <dgm:spPr/>
    </dgm:pt>
    <dgm:pt modelId="{7E61640D-46CB-4A75-9F13-03506C6D3633}" type="pres">
      <dgm:prSet presAssocID="{DA436A06-B829-47D2-A463-50434CB1A2C0}" presName="aNode" presStyleLbl="fgAcc1" presStyleIdx="5" presStyleCnt="6">
        <dgm:presLayoutVars>
          <dgm:bulletEnabled val="1"/>
        </dgm:presLayoutVars>
      </dgm:prSet>
      <dgm:spPr/>
      <dgm:t>
        <a:bodyPr/>
        <a:lstStyle/>
        <a:p>
          <a:endParaRPr lang="en-US"/>
        </a:p>
      </dgm:t>
    </dgm:pt>
    <dgm:pt modelId="{1F5D2FCB-D196-444E-8D2F-492925F707A4}" type="pres">
      <dgm:prSet presAssocID="{DA436A06-B829-47D2-A463-50434CB1A2C0}" presName="aSpace" presStyleCnt="0"/>
      <dgm:spPr/>
    </dgm:pt>
  </dgm:ptLst>
  <dgm:cxnLst>
    <dgm:cxn modelId="{A8EEB4C4-7089-45A1-B2F7-E2ECA5D55168}" srcId="{808B39B4-9EF5-42CC-8F4D-316B76DDE6B7}" destId="{DA436A06-B829-47D2-A463-50434CB1A2C0}" srcOrd="5" destOrd="0" parTransId="{AF636640-FF78-4AA4-BDCB-F43958F73C3A}" sibTransId="{B253A642-74F3-4284-AED8-ED0C2DC84FE1}"/>
    <dgm:cxn modelId="{11A9896A-2D8A-4D4E-A5BE-283C42DB599C}" srcId="{808B39B4-9EF5-42CC-8F4D-316B76DDE6B7}" destId="{C60FDE34-FB2F-44B6-8C6A-8FCC0BB1EC4C}" srcOrd="0" destOrd="0" parTransId="{FCFD3783-5AE8-4CE3-9BB8-975E74C5B604}" sibTransId="{59631137-460A-4050-B0C5-41C0D5C6C977}"/>
    <dgm:cxn modelId="{9CF21E41-E542-4BD0-90F2-43B769F7D6EA}" type="presOf" srcId="{A82EB861-20FB-4CE7-B497-BC03F23D97E6}" destId="{8BBB35AF-55A6-411A-B0B4-46DBBBA7AC9B}" srcOrd="0" destOrd="0" presId="urn:microsoft.com/office/officeart/2005/8/layout/pyramid2"/>
    <dgm:cxn modelId="{478C9962-9F40-4CFD-901D-A1143F44047D}" type="presOf" srcId="{C60FDE34-FB2F-44B6-8C6A-8FCC0BB1EC4C}" destId="{5D1AC1C5-9E62-47E2-BA27-B43EB6A04291}" srcOrd="0" destOrd="0" presId="urn:microsoft.com/office/officeart/2005/8/layout/pyramid2"/>
    <dgm:cxn modelId="{45DF209E-22B5-41F1-BF8F-664F5E37F863}" type="presOf" srcId="{C480FE61-1196-4646-A45C-1792CC91B5AE}" destId="{3544DEDD-FD97-4FF4-8451-41847D4F7096}" srcOrd="0" destOrd="0" presId="urn:microsoft.com/office/officeart/2005/8/layout/pyramid2"/>
    <dgm:cxn modelId="{48A8465E-5E23-4E2B-93A6-F69BA474F230}" srcId="{808B39B4-9EF5-42CC-8F4D-316B76DDE6B7}" destId="{A8BB7BC9-BCA2-46F7-A556-F736B2DA92CA}" srcOrd="1" destOrd="0" parTransId="{E5AA3D9D-96CA-4AE8-A2EA-EF009864077D}" sibTransId="{2094395D-50F5-4FD7-AD8D-4A0FD6E9D0AC}"/>
    <dgm:cxn modelId="{44B89A5B-668B-483C-84D7-FB3883AB2CE6}" srcId="{808B39B4-9EF5-42CC-8F4D-316B76DDE6B7}" destId="{C480FE61-1196-4646-A45C-1792CC91B5AE}" srcOrd="4" destOrd="0" parTransId="{D72ABCE9-A326-4E24-895D-6BC004359160}" sibTransId="{4B7770BA-45F4-4A8B-BE62-7551320E6310}"/>
    <dgm:cxn modelId="{A93C6F0B-67F1-461A-9732-58A273503C1B}" srcId="{808B39B4-9EF5-42CC-8F4D-316B76DDE6B7}" destId="{9ECECDF3-51D9-4B90-BEF1-74A76BECD705}" srcOrd="3" destOrd="0" parTransId="{782637C5-76FE-4B3C-8BFD-53B8C4596333}" sibTransId="{851477D2-F54E-4251-8163-107067E4B476}"/>
    <dgm:cxn modelId="{B629195E-DC6A-4DAF-AE2B-3D30832C79ED}" srcId="{808B39B4-9EF5-42CC-8F4D-316B76DDE6B7}" destId="{A82EB861-20FB-4CE7-B497-BC03F23D97E6}" srcOrd="2" destOrd="0" parTransId="{D6223DD1-23B4-4D46-ADCA-1B1ACE2CF367}" sibTransId="{5DFB54EE-C022-413C-B8C3-6642552997E9}"/>
    <dgm:cxn modelId="{364EA970-3206-47B1-BD9E-533C3A1B1515}" type="presOf" srcId="{A8BB7BC9-BCA2-46F7-A556-F736B2DA92CA}" destId="{E90AFC88-A6C5-42D6-BF70-370D9C594A85}" srcOrd="0" destOrd="0" presId="urn:microsoft.com/office/officeart/2005/8/layout/pyramid2"/>
    <dgm:cxn modelId="{348B6F1C-1AAC-4C64-92D9-F39A05AFCF9C}" type="presOf" srcId="{9ECECDF3-51D9-4B90-BEF1-74A76BECD705}" destId="{64A5D32C-1082-44FA-A864-1FEB7F76DFDD}" srcOrd="0" destOrd="0" presId="urn:microsoft.com/office/officeart/2005/8/layout/pyramid2"/>
    <dgm:cxn modelId="{29916FDD-107C-42DA-996D-403596AE0BCE}" type="presOf" srcId="{DA436A06-B829-47D2-A463-50434CB1A2C0}" destId="{7E61640D-46CB-4A75-9F13-03506C6D3633}" srcOrd="0" destOrd="0" presId="urn:microsoft.com/office/officeart/2005/8/layout/pyramid2"/>
    <dgm:cxn modelId="{09959C1D-5D1B-4960-B0CF-E37C118BC1A9}" type="presOf" srcId="{808B39B4-9EF5-42CC-8F4D-316B76DDE6B7}" destId="{1A072DC1-87F6-4DB1-9207-7284F8C21B56}" srcOrd="0" destOrd="0" presId="urn:microsoft.com/office/officeart/2005/8/layout/pyramid2"/>
    <dgm:cxn modelId="{3B344E8B-8D4A-4682-A1B6-9D8F09741047}" type="presParOf" srcId="{1A072DC1-87F6-4DB1-9207-7284F8C21B56}" destId="{7B5DA74C-FEC6-4EB0-B6AD-12A41ED3F092}" srcOrd="0" destOrd="0" presId="urn:microsoft.com/office/officeart/2005/8/layout/pyramid2"/>
    <dgm:cxn modelId="{CD5D1050-0B0A-4F4D-8EB9-A45AC84E5876}" type="presParOf" srcId="{1A072DC1-87F6-4DB1-9207-7284F8C21B56}" destId="{190A9616-9DC9-4766-8785-E1619B025E60}" srcOrd="1" destOrd="0" presId="urn:microsoft.com/office/officeart/2005/8/layout/pyramid2"/>
    <dgm:cxn modelId="{B4C0C7C3-8134-4B6C-B3DA-CF456231616D}" type="presParOf" srcId="{190A9616-9DC9-4766-8785-E1619B025E60}" destId="{5D1AC1C5-9E62-47E2-BA27-B43EB6A04291}" srcOrd="0" destOrd="0" presId="urn:microsoft.com/office/officeart/2005/8/layout/pyramid2"/>
    <dgm:cxn modelId="{E4FD99F0-323F-4544-8469-4A96FDCA9F0E}" type="presParOf" srcId="{190A9616-9DC9-4766-8785-E1619B025E60}" destId="{B9AECD0F-C01F-42AC-956A-39921F99A429}" srcOrd="1" destOrd="0" presId="urn:microsoft.com/office/officeart/2005/8/layout/pyramid2"/>
    <dgm:cxn modelId="{E45846B9-388B-4817-AE5A-30E7DE7A9419}" type="presParOf" srcId="{190A9616-9DC9-4766-8785-E1619B025E60}" destId="{E90AFC88-A6C5-42D6-BF70-370D9C594A85}" srcOrd="2" destOrd="0" presId="urn:microsoft.com/office/officeart/2005/8/layout/pyramid2"/>
    <dgm:cxn modelId="{387C14CB-30EA-4EBE-BAD0-49DCB4F3E232}" type="presParOf" srcId="{190A9616-9DC9-4766-8785-E1619B025E60}" destId="{48D01E60-3FA1-46E3-96AA-65785DAF5FE2}" srcOrd="3" destOrd="0" presId="urn:microsoft.com/office/officeart/2005/8/layout/pyramid2"/>
    <dgm:cxn modelId="{A6625ECC-5CE5-461B-A3F8-66BB36C99518}" type="presParOf" srcId="{190A9616-9DC9-4766-8785-E1619B025E60}" destId="{8BBB35AF-55A6-411A-B0B4-46DBBBA7AC9B}" srcOrd="4" destOrd="0" presId="urn:microsoft.com/office/officeart/2005/8/layout/pyramid2"/>
    <dgm:cxn modelId="{DEBFB5CE-2D82-4510-AFF1-00133177CB2E}" type="presParOf" srcId="{190A9616-9DC9-4766-8785-E1619B025E60}" destId="{BEEE5449-8B80-4491-BACD-C63CE0A80E8E}" srcOrd="5" destOrd="0" presId="urn:microsoft.com/office/officeart/2005/8/layout/pyramid2"/>
    <dgm:cxn modelId="{4DA8C837-0369-4C8C-9C28-E1A430A4B0CB}" type="presParOf" srcId="{190A9616-9DC9-4766-8785-E1619B025E60}" destId="{64A5D32C-1082-44FA-A864-1FEB7F76DFDD}" srcOrd="6" destOrd="0" presId="urn:microsoft.com/office/officeart/2005/8/layout/pyramid2"/>
    <dgm:cxn modelId="{AAE9A771-3ED6-4DEC-902A-FCFFA1756C1F}" type="presParOf" srcId="{190A9616-9DC9-4766-8785-E1619B025E60}" destId="{6927555F-AA50-4958-B753-0F5031B0C928}" srcOrd="7" destOrd="0" presId="urn:microsoft.com/office/officeart/2005/8/layout/pyramid2"/>
    <dgm:cxn modelId="{EF64433D-6D63-4B1D-A0A4-2F4A868DBD40}" type="presParOf" srcId="{190A9616-9DC9-4766-8785-E1619B025E60}" destId="{3544DEDD-FD97-4FF4-8451-41847D4F7096}" srcOrd="8" destOrd="0" presId="urn:microsoft.com/office/officeart/2005/8/layout/pyramid2"/>
    <dgm:cxn modelId="{07D05E6F-403E-4D18-A49E-2F4707AD5F77}" type="presParOf" srcId="{190A9616-9DC9-4766-8785-E1619B025E60}" destId="{339A4991-9439-40F1-BA81-53CCBDFB6D68}" srcOrd="9" destOrd="0" presId="urn:microsoft.com/office/officeart/2005/8/layout/pyramid2"/>
    <dgm:cxn modelId="{FC97C71C-D59A-4DD1-BE7F-BEEFD23519E3}" type="presParOf" srcId="{190A9616-9DC9-4766-8785-E1619B025E60}" destId="{7E61640D-46CB-4A75-9F13-03506C6D3633}" srcOrd="10" destOrd="0" presId="urn:microsoft.com/office/officeart/2005/8/layout/pyramid2"/>
    <dgm:cxn modelId="{0A660C4D-E27E-45EB-9B3C-FCB2AF84BE52}" type="presParOf" srcId="{190A9616-9DC9-4766-8785-E1619B025E60}" destId="{1F5D2FCB-D196-444E-8D2F-492925F707A4}" srcOrd="11"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263434A-AC84-42C9-96F0-478C261FD869}"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BC212D92-32E6-4DC1-9EB6-4E998C37AFD8}">
      <dgm:prSet phldrT="[Text]"/>
      <dgm:spPr/>
      <dgm:t>
        <a:bodyPr/>
        <a:lstStyle/>
        <a:p>
          <a:r>
            <a:rPr lang="fa-IR" dirty="0" smtClean="0"/>
            <a:t>تبادل اطلاعات</a:t>
          </a:r>
          <a:endParaRPr lang="en-US" dirty="0"/>
        </a:p>
      </dgm:t>
    </dgm:pt>
    <dgm:pt modelId="{287957E1-4FEA-43CA-822D-A81293DA542A}" type="parTrans" cxnId="{4D2F3F90-987E-4A53-9B1C-8DBFCA89B6F6}">
      <dgm:prSet/>
      <dgm:spPr/>
      <dgm:t>
        <a:bodyPr/>
        <a:lstStyle/>
        <a:p>
          <a:endParaRPr lang="en-US"/>
        </a:p>
      </dgm:t>
    </dgm:pt>
    <dgm:pt modelId="{0408F1D8-F745-43A9-AF37-A354C6637982}" type="sibTrans" cxnId="{4D2F3F90-987E-4A53-9B1C-8DBFCA89B6F6}">
      <dgm:prSet/>
      <dgm:spPr/>
      <dgm:t>
        <a:bodyPr/>
        <a:lstStyle/>
        <a:p>
          <a:endParaRPr lang="en-US"/>
        </a:p>
      </dgm:t>
    </dgm:pt>
    <dgm:pt modelId="{0EB63FE5-8191-4E01-87C6-75EEB902F451}">
      <dgm:prSet phldrT="[Text]"/>
      <dgm:spPr/>
      <dgm:t>
        <a:bodyPr/>
        <a:lstStyle/>
        <a:p>
          <a:pPr rtl="1"/>
          <a:r>
            <a:rPr lang="fa-IR" dirty="0" smtClean="0"/>
            <a:t>مشخصات محصول و خدمات مثل قیمت</a:t>
          </a:r>
          <a:endParaRPr lang="en-US" dirty="0"/>
        </a:p>
      </dgm:t>
    </dgm:pt>
    <dgm:pt modelId="{56C27ED4-FD89-4BED-BF9B-9075BB01F8AD}" type="parTrans" cxnId="{937EF936-90C6-4E5F-B7A1-C8B9AAB41263}">
      <dgm:prSet/>
      <dgm:spPr/>
      <dgm:t>
        <a:bodyPr/>
        <a:lstStyle/>
        <a:p>
          <a:endParaRPr lang="en-US"/>
        </a:p>
      </dgm:t>
    </dgm:pt>
    <dgm:pt modelId="{D77444C8-B78D-431E-9EED-C6BE635C5724}" type="sibTrans" cxnId="{937EF936-90C6-4E5F-B7A1-C8B9AAB41263}">
      <dgm:prSet/>
      <dgm:spPr/>
      <dgm:t>
        <a:bodyPr/>
        <a:lstStyle/>
        <a:p>
          <a:endParaRPr lang="en-US"/>
        </a:p>
      </dgm:t>
    </dgm:pt>
    <dgm:pt modelId="{596B75F2-4458-4EC0-ADC9-F49C30CE0A75}">
      <dgm:prSet phldrT="[Text]"/>
      <dgm:spPr/>
      <dgm:t>
        <a:bodyPr/>
        <a:lstStyle/>
        <a:p>
          <a:pPr rtl="1"/>
          <a:r>
            <a:rPr lang="fa-IR" dirty="0" smtClean="0"/>
            <a:t>تصمیم گیری طرفین برای ادامه تراکنش</a:t>
          </a:r>
          <a:endParaRPr lang="en-US" dirty="0"/>
        </a:p>
      </dgm:t>
    </dgm:pt>
    <dgm:pt modelId="{04796BDA-6142-4DF6-B892-D17440A70954}" type="parTrans" cxnId="{44090FBE-F507-4BFC-AE77-F83D5EB926EF}">
      <dgm:prSet/>
      <dgm:spPr/>
      <dgm:t>
        <a:bodyPr/>
        <a:lstStyle/>
        <a:p>
          <a:endParaRPr lang="en-US"/>
        </a:p>
      </dgm:t>
    </dgm:pt>
    <dgm:pt modelId="{881BACE1-81CE-44C7-9913-46A436FB0670}" type="sibTrans" cxnId="{44090FBE-F507-4BFC-AE77-F83D5EB926EF}">
      <dgm:prSet/>
      <dgm:spPr/>
      <dgm:t>
        <a:bodyPr/>
        <a:lstStyle/>
        <a:p>
          <a:endParaRPr lang="en-US"/>
        </a:p>
      </dgm:t>
    </dgm:pt>
    <dgm:pt modelId="{FBDDCD5F-7009-4F19-81EF-F2080C7E55D2}">
      <dgm:prSet phldrT="[Text]"/>
      <dgm:spPr/>
      <dgm:t>
        <a:bodyPr/>
        <a:lstStyle/>
        <a:p>
          <a:r>
            <a:rPr lang="fa-IR" dirty="0" smtClean="0"/>
            <a:t>کالا یا خدمات</a:t>
          </a:r>
          <a:endParaRPr lang="en-US" dirty="0"/>
        </a:p>
      </dgm:t>
    </dgm:pt>
    <dgm:pt modelId="{BF73DB47-4C01-4CDF-9C07-15AA4D601C2E}" type="parTrans" cxnId="{2CFA6B5F-2B4B-4782-9A81-C5ED69A41006}">
      <dgm:prSet/>
      <dgm:spPr/>
      <dgm:t>
        <a:bodyPr/>
        <a:lstStyle/>
        <a:p>
          <a:endParaRPr lang="en-US"/>
        </a:p>
      </dgm:t>
    </dgm:pt>
    <dgm:pt modelId="{05F70658-B52A-4C9C-A605-ABDA6C003529}" type="sibTrans" cxnId="{2CFA6B5F-2B4B-4782-9A81-C5ED69A41006}">
      <dgm:prSet/>
      <dgm:spPr/>
      <dgm:t>
        <a:bodyPr/>
        <a:lstStyle/>
        <a:p>
          <a:endParaRPr lang="en-US"/>
        </a:p>
      </dgm:t>
    </dgm:pt>
    <dgm:pt modelId="{421E6EB3-0B6B-4B32-A884-8D98AB589E2D}">
      <dgm:prSet phldrT="[Text]"/>
      <dgm:spPr/>
      <dgm:t>
        <a:bodyPr/>
        <a:lstStyle/>
        <a:p>
          <a:pPr rtl="1"/>
          <a:r>
            <a:rPr lang="fa-IR" dirty="0" smtClean="0"/>
            <a:t>معمولا کالا و خدمات خارج پلتفرم تبادل میشود</a:t>
          </a:r>
          <a:endParaRPr lang="en-US" dirty="0"/>
        </a:p>
      </dgm:t>
    </dgm:pt>
    <dgm:pt modelId="{040B79CC-F350-4432-B1E7-4B1FA7FB9E79}" type="parTrans" cxnId="{8E7C6967-FDA5-4301-9E8D-E4762CAEEF19}">
      <dgm:prSet/>
      <dgm:spPr/>
      <dgm:t>
        <a:bodyPr/>
        <a:lstStyle/>
        <a:p>
          <a:endParaRPr lang="en-US"/>
        </a:p>
      </dgm:t>
    </dgm:pt>
    <dgm:pt modelId="{8D696A46-2729-4AD5-927D-01D0991C0B52}" type="sibTrans" cxnId="{8E7C6967-FDA5-4301-9E8D-E4762CAEEF19}">
      <dgm:prSet/>
      <dgm:spPr/>
      <dgm:t>
        <a:bodyPr/>
        <a:lstStyle/>
        <a:p>
          <a:endParaRPr lang="en-US"/>
        </a:p>
      </dgm:t>
    </dgm:pt>
    <dgm:pt modelId="{75E82ED3-0379-4B08-882D-38347EE5E423}">
      <dgm:prSet phldrT="[Text]"/>
      <dgm:spPr/>
      <dgm:t>
        <a:bodyPr/>
        <a:lstStyle/>
        <a:p>
          <a:pPr rtl="1"/>
          <a:r>
            <a:rPr lang="fa-IR" dirty="0" smtClean="0"/>
            <a:t>شاید اطلاعات تحویل داخل پلتفرم پیگیری شود</a:t>
          </a:r>
          <a:endParaRPr lang="en-US" dirty="0"/>
        </a:p>
      </dgm:t>
    </dgm:pt>
    <dgm:pt modelId="{0AE7A78F-1DBD-43CF-8358-EE16A6809260}" type="parTrans" cxnId="{31C67BCC-8E8A-4467-8F55-5FF8E98B618F}">
      <dgm:prSet/>
      <dgm:spPr/>
      <dgm:t>
        <a:bodyPr/>
        <a:lstStyle/>
        <a:p>
          <a:endParaRPr lang="en-US"/>
        </a:p>
      </dgm:t>
    </dgm:pt>
    <dgm:pt modelId="{71C1C6D2-DB2A-48F3-9AC5-9D2071736E67}" type="sibTrans" cxnId="{31C67BCC-8E8A-4467-8F55-5FF8E98B618F}">
      <dgm:prSet/>
      <dgm:spPr/>
      <dgm:t>
        <a:bodyPr/>
        <a:lstStyle/>
        <a:p>
          <a:endParaRPr lang="en-US"/>
        </a:p>
      </dgm:t>
    </dgm:pt>
    <dgm:pt modelId="{A3E34690-05F4-4850-B6CC-23975F99408C}">
      <dgm:prSet phldrT="[Text]"/>
      <dgm:spPr/>
      <dgm:t>
        <a:bodyPr/>
        <a:lstStyle/>
        <a:p>
          <a:r>
            <a:rPr lang="fa-IR" dirty="0" smtClean="0"/>
            <a:t>تبادل ارز رایج</a:t>
          </a:r>
          <a:endParaRPr lang="en-US" dirty="0"/>
        </a:p>
      </dgm:t>
    </dgm:pt>
    <dgm:pt modelId="{BC7CEEE5-AF53-4007-8DB5-A1F83EE593CC}" type="parTrans" cxnId="{D1DE2BF7-C078-4F8E-A698-4CA7F5047249}">
      <dgm:prSet/>
      <dgm:spPr/>
      <dgm:t>
        <a:bodyPr/>
        <a:lstStyle/>
        <a:p>
          <a:endParaRPr lang="en-US"/>
        </a:p>
      </dgm:t>
    </dgm:pt>
    <dgm:pt modelId="{6957214C-3A93-42A3-8170-8E85FD7B76C3}" type="sibTrans" cxnId="{D1DE2BF7-C078-4F8E-A698-4CA7F5047249}">
      <dgm:prSet/>
      <dgm:spPr/>
      <dgm:t>
        <a:bodyPr/>
        <a:lstStyle/>
        <a:p>
          <a:endParaRPr lang="en-US"/>
        </a:p>
      </dgm:t>
    </dgm:pt>
    <dgm:pt modelId="{7C03F03F-3BF8-47A8-AE87-DDC451280EBC}">
      <dgm:prSet phldrT="[Text]"/>
      <dgm:spPr/>
      <dgm:t>
        <a:bodyPr/>
        <a:lstStyle/>
        <a:p>
          <a:pPr rtl="1"/>
          <a:r>
            <a:rPr lang="fa-IR" dirty="0" smtClean="0"/>
            <a:t>پرداخت به وسیله پول یا توجه یا علاقه </a:t>
          </a:r>
          <a:endParaRPr lang="en-US" dirty="0"/>
        </a:p>
      </dgm:t>
    </dgm:pt>
    <dgm:pt modelId="{3F083229-8B1A-4909-985B-BA31471B3411}" type="parTrans" cxnId="{70289CFD-127E-4288-82BA-267C5ACA0D5C}">
      <dgm:prSet/>
      <dgm:spPr/>
      <dgm:t>
        <a:bodyPr/>
        <a:lstStyle/>
        <a:p>
          <a:endParaRPr lang="en-US"/>
        </a:p>
      </dgm:t>
    </dgm:pt>
    <dgm:pt modelId="{160436D5-BBA8-4683-B63D-02F7BC00B548}" type="sibTrans" cxnId="{70289CFD-127E-4288-82BA-267C5ACA0D5C}">
      <dgm:prSet/>
      <dgm:spPr/>
      <dgm:t>
        <a:bodyPr/>
        <a:lstStyle/>
        <a:p>
          <a:endParaRPr lang="en-US"/>
        </a:p>
      </dgm:t>
    </dgm:pt>
    <dgm:pt modelId="{AD40D2AC-9397-4782-80F9-66D6B1D40DE0}">
      <dgm:prSet phldrT="[Text]"/>
      <dgm:spPr/>
      <dgm:t>
        <a:bodyPr/>
        <a:lstStyle/>
        <a:p>
          <a:pPr rtl="1"/>
          <a:r>
            <a:rPr lang="fa-IR" dirty="0" smtClean="0"/>
            <a:t>نتیجه آن افزایش اعتبار و مشتری بیشتر است</a:t>
          </a:r>
          <a:endParaRPr lang="en-US" dirty="0"/>
        </a:p>
      </dgm:t>
    </dgm:pt>
    <dgm:pt modelId="{B7F3242B-67FD-4272-AF6F-33213D29AC86}" type="parTrans" cxnId="{EB4781FA-5667-431A-BB50-C90FAEDEDDE8}">
      <dgm:prSet/>
      <dgm:spPr/>
      <dgm:t>
        <a:bodyPr/>
        <a:lstStyle/>
        <a:p>
          <a:endParaRPr lang="en-US"/>
        </a:p>
      </dgm:t>
    </dgm:pt>
    <dgm:pt modelId="{D81233CE-B01E-4BED-9607-4BD80323390A}" type="sibTrans" cxnId="{EB4781FA-5667-431A-BB50-C90FAEDEDDE8}">
      <dgm:prSet/>
      <dgm:spPr/>
      <dgm:t>
        <a:bodyPr/>
        <a:lstStyle/>
        <a:p>
          <a:endParaRPr lang="en-US"/>
        </a:p>
      </dgm:t>
    </dgm:pt>
    <dgm:pt modelId="{472D9CB4-92B9-4474-87F7-1363BDBA0B6B}" type="pres">
      <dgm:prSet presAssocID="{D263434A-AC84-42C9-96F0-478C261FD869}" presName="linearFlow" presStyleCnt="0">
        <dgm:presLayoutVars>
          <dgm:dir val="rev"/>
          <dgm:animLvl val="lvl"/>
          <dgm:resizeHandles val="exact"/>
        </dgm:presLayoutVars>
      </dgm:prSet>
      <dgm:spPr/>
      <dgm:t>
        <a:bodyPr/>
        <a:lstStyle/>
        <a:p>
          <a:endParaRPr lang="en-US"/>
        </a:p>
      </dgm:t>
    </dgm:pt>
    <dgm:pt modelId="{B2F97F57-8F6D-4422-8ACB-8A13B30DEABA}" type="pres">
      <dgm:prSet presAssocID="{BC212D92-32E6-4DC1-9EB6-4E998C37AFD8}" presName="composite" presStyleCnt="0"/>
      <dgm:spPr/>
    </dgm:pt>
    <dgm:pt modelId="{5A85551D-8BEC-47F8-83CD-A2ACD57B501B}" type="pres">
      <dgm:prSet presAssocID="{BC212D92-32E6-4DC1-9EB6-4E998C37AFD8}" presName="parentText" presStyleLbl="alignNode1" presStyleIdx="0" presStyleCnt="3">
        <dgm:presLayoutVars>
          <dgm:chMax val="1"/>
          <dgm:bulletEnabled val="1"/>
        </dgm:presLayoutVars>
      </dgm:prSet>
      <dgm:spPr/>
      <dgm:t>
        <a:bodyPr/>
        <a:lstStyle/>
        <a:p>
          <a:endParaRPr lang="en-US"/>
        </a:p>
      </dgm:t>
    </dgm:pt>
    <dgm:pt modelId="{424617BB-B348-4C47-83DF-08E63B454880}" type="pres">
      <dgm:prSet presAssocID="{BC212D92-32E6-4DC1-9EB6-4E998C37AFD8}" presName="descendantText" presStyleLbl="alignAcc1" presStyleIdx="0" presStyleCnt="3">
        <dgm:presLayoutVars>
          <dgm:bulletEnabled val="1"/>
        </dgm:presLayoutVars>
      </dgm:prSet>
      <dgm:spPr/>
      <dgm:t>
        <a:bodyPr/>
        <a:lstStyle/>
        <a:p>
          <a:endParaRPr lang="en-US"/>
        </a:p>
      </dgm:t>
    </dgm:pt>
    <dgm:pt modelId="{D5533C7E-DDBA-47C7-B48F-7C6080982B0F}" type="pres">
      <dgm:prSet presAssocID="{0408F1D8-F745-43A9-AF37-A354C6637982}" presName="sp" presStyleCnt="0"/>
      <dgm:spPr/>
    </dgm:pt>
    <dgm:pt modelId="{BF422493-0D07-4230-A4C2-C70D6161D481}" type="pres">
      <dgm:prSet presAssocID="{FBDDCD5F-7009-4F19-81EF-F2080C7E55D2}" presName="composite" presStyleCnt="0"/>
      <dgm:spPr/>
    </dgm:pt>
    <dgm:pt modelId="{365FEAA4-E273-4DF2-A8EB-82916B89C085}" type="pres">
      <dgm:prSet presAssocID="{FBDDCD5F-7009-4F19-81EF-F2080C7E55D2}" presName="parentText" presStyleLbl="alignNode1" presStyleIdx="1" presStyleCnt="3">
        <dgm:presLayoutVars>
          <dgm:chMax val="1"/>
          <dgm:bulletEnabled val="1"/>
        </dgm:presLayoutVars>
      </dgm:prSet>
      <dgm:spPr/>
      <dgm:t>
        <a:bodyPr/>
        <a:lstStyle/>
        <a:p>
          <a:endParaRPr lang="en-US"/>
        </a:p>
      </dgm:t>
    </dgm:pt>
    <dgm:pt modelId="{9E06D4DA-8350-4DEA-A00B-2F566B0D9871}" type="pres">
      <dgm:prSet presAssocID="{FBDDCD5F-7009-4F19-81EF-F2080C7E55D2}" presName="descendantText" presStyleLbl="alignAcc1" presStyleIdx="1" presStyleCnt="3">
        <dgm:presLayoutVars>
          <dgm:bulletEnabled val="1"/>
        </dgm:presLayoutVars>
      </dgm:prSet>
      <dgm:spPr/>
      <dgm:t>
        <a:bodyPr/>
        <a:lstStyle/>
        <a:p>
          <a:endParaRPr lang="en-US"/>
        </a:p>
      </dgm:t>
    </dgm:pt>
    <dgm:pt modelId="{3396D537-846F-41A2-9CC7-0304B63F1A68}" type="pres">
      <dgm:prSet presAssocID="{05F70658-B52A-4C9C-A605-ABDA6C003529}" presName="sp" presStyleCnt="0"/>
      <dgm:spPr/>
    </dgm:pt>
    <dgm:pt modelId="{2E95FE85-1B6C-4450-9C66-9C61B8C28F7A}" type="pres">
      <dgm:prSet presAssocID="{A3E34690-05F4-4850-B6CC-23975F99408C}" presName="composite" presStyleCnt="0"/>
      <dgm:spPr/>
    </dgm:pt>
    <dgm:pt modelId="{1DF91E8F-F347-45FE-81F1-03A437B9A503}" type="pres">
      <dgm:prSet presAssocID="{A3E34690-05F4-4850-B6CC-23975F99408C}" presName="parentText" presStyleLbl="alignNode1" presStyleIdx="2" presStyleCnt="3">
        <dgm:presLayoutVars>
          <dgm:chMax val="1"/>
          <dgm:bulletEnabled val="1"/>
        </dgm:presLayoutVars>
      </dgm:prSet>
      <dgm:spPr/>
      <dgm:t>
        <a:bodyPr/>
        <a:lstStyle/>
        <a:p>
          <a:endParaRPr lang="en-US"/>
        </a:p>
      </dgm:t>
    </dgm:pt>
    <dgm:pt modelId="{591D5AAF-B1F1-4EC8-8ACE-41B5D01B304D}" type="pres">
      <dgm:prSet presAssocID="{A3E34690-05F4-4850-B6CC-23975F99408C}" presName="descendantText" presStyleLbl="alignAcc1" presStyleIdx="2" presStyleCnt="3">
        <dgm:presLayoutVars>
          <dgm:bulletEnabled val="1"/>
        </dgm:presLayoutVars>
      </dgm:prSet>
      <dgm:spPr/>
      <dgm:t>
        <a:bodyPr/>
        <a:lstStyle/>
        <a:p>
          <a:endParaRPr lang="en-US"/>
        </a:p>
      </dgm:t>
    </dgm:pt>
  </dgm:ptLst>
  <dgm:cxnLst>
    <dgm:cxn modelId="{20F679CB-A618-4D7D-BE9A-DB5A890F4AE2}" type="presOf" srcId="{D263434A-AC84-42C9-96F0-478C261FD869}" destId="{472D9CB4-92B9-4474-87F7-1363BDBA0B6B}" srcOrd="0" destOrd="0" presId="urn:microsoft.com/office/officeart/2005/8/layout/chevron2"/>
    <dgm:cxn modelId="{937EF936-90C6-4E5F-B7A1-C8B9AAB41263}" srcId="{BC212D92-32E6-4DC1-9EB6-4E998C37AFD8}" destId="{0EB63FE5-8191-4E01-87C6-75EEB902F451}" srcOrd="0" destOrd="0" parTransId="{56C27ED4-FD89-4BED-BF9B-9075BB01F8AD}" sibTransId="{D77444C8-B78D-431E-9EED-C6BE635C5724}"/>
    <dgm:cxn modelId="{C6B47CD5-A12E-4B62-8B8C-E42666FBD175}" type="presOf" srcId="{A3E34690-05F4-4850-B6CC-23975F99408C}" destId="{1DF91E8F-F347-45FE-81F1-03A437B9A503}" srcOrd="0" destOrd="0" presId="urn:microsoft.com/office/officeart/2005/8/layout/chevron2"/>
    <dgm:cxn modelId="{62DA8462-CF17-4AA8-9970-71790138477C}" type="presOf" srcId="{FBDDCD5F-7009-4F19-81EF-F2080C7E55D2}" destId="{365FEAA4-E273-4DF2-A8EB-82916B89C085}" srcOrd="0" destOrd="0" presId="urn:microsoft.com/office/officeart/2005/8/layout/chevron2"/>
    <dgm:cxn modelId="{2CFA6B5F-2B4B-4782-9A81-C5ED69A41006}" srcId="{D263434A-AC84-42C9-96F0-478C261FD869}" destId="{FBDDCD5F-7009-4F19-81EF-F2080C7E55D2}" srcOrd="1" destOrd="0" parTransId="{BF73DB47-4C01-4CDF-9C07-15AA4D601C2E}" sibTransId="{05F70658-B52A-4C9C-A605-ABDA6C003529}"/>
    <dgm:cxn modelId="{31C67BCC-8E8A-4467-8F55-5FF8E98B618F}" srcId="{FBDDCD5F-7009-4F19-81EF-F2080C7E55D2}" destId="{75E82ED3-0379-4B08-882D-38347EE5E423}" srcOrd="1" destOrd="0" parTransId="{0AE7A78F-1DBD-43CF-8358-EE16A6809260}" sibTransId="{71C1C6D2-DB2A-48F3-9AC5-9D2071736E67}"/>
    <dgm:cxn modelId="{E77F2B42-16A0-4B78-B99C-84098FC72DBC}" type="presOf" srcId="{AD40D2AC-9397-4782-80F9-66D6B1D40DE0}" destId="{591D5AAF-B1F1-4EC8-8ACE-41B5D01B304D}" srcOrd="0" destOrd="1" presId="urn:microsoft.com/office/officeart/2005/8/layout/chevron2"/>
    <dgm:cxn modelId="{E33B2D8B-0309-4D4E-A2DF-7F2B6F7ABCE0}" type="presOf" srcId="{BC212D92-32E6-4DC1-9EB6-4E998C37AFD8}" destId="{5A85551D-8BEC-47F8-83CD-A2ACD57B501B}" srcOrd="0" destOrd="0" presId="urn:microsoft.com/office/officeart/2005/8/layout/chevron2"/>
    <dgm:cxn modelId="{4D2F3F90-987E-4A53-9B1C-8DBFCA89B6F6}" srcId="{D263434A-AC84-42C9-96F0-478C261FD869}" destId="{BC212D92-32E6-4DC1-9EB6-4E998C37AFD8}" srcOrd="0" destOrd="0" parTransId="{287957E1-4FEA-43CA-822D-A81293DA542A}" sibTransId="{0408F1D8-F745-43A9-AF37-A354C6637982}"/>
    <dgm:cxn modelId="{70289CFD-127E-4288-82BA-267C5ACA0D5C}" srcId="{A3E34690-05F4-4850-B6CC-23975F99408C}" destId="{7C03F03F-3BF8-47A8-AE87-DDC451280EBC}" srcOrd="0" destOrd="0" parTransId="{3F083229-8B1A-4909-985B-BA31471B3411}" sibTransId="{160436D5-BBA8-4683-B63D-02F7BC00B548}"/>
    <dgm:cxn modelId="{D1DE2BF7-C078-4F8E-A698-4CA7F5047249}" srcId="{D263434A-AC84-42C9-96F0-478C261FD869}" destId="{A3E34690-05F4-4850-B6CC-23975F99408C}" srcOrd="2" destOrd="0" parTransId="{BC7CEEE5-AF53-4007-8DB5-A1F83EE593CC}" sibTransId="{6957214C-3A93-42A3-8170-8E85FD7B76C3}"/>
    <dgm:cxn modelId="{DCB52D23-A0A2-4D4B-80AE-EE3E74915C3B}" type="presOf" srcId="{596B75F2-4458-4EC0-ADC9-F49C30CE0A75}" destId="{424617BB-B348-4C47-83DF-08E63B454880}" srcOrd="0" destOrd="1" presId="urn:microsoft.com/office/officeart/2005/8/layout/chevron2"/>
    <dgm:cxn modelId="{8E7C6967-FDA5-4301-9E8D-E4762CAEEF19}" srcId="{FBDDCD5F-7009-4F19-81EF-F2080C7E55D2}" destId="{421E6EB3-0B6B-4B32-A884-8D98AB589E2D}" srcOrd="0" destOrd="0" parTransId="{040B79CC-F350-4432-B1E7-4B1FA7FB9E79}" sibTransId="{8D696A46-2729-4AD5-927D-01D0991C0B52}"/>
    <dgm:cxn modelId="{834D330B-943F-45EB-8047-394738A5918C}" type="presOf" srcId="{7C03F03F-3BF8-47A8-AE87-DDC451280EBC}" destId="{591D5AAF-B1F1-4EC8-8ACE-41B5D01B304D}" srcOrd="0" destOrd="0" presId="urn:microsoft.com/office/officeart/2005/8/layout/chevron2"/>
    <dgm:cxn modelId="{E72B1EAF-0C40-4709-8278-156343FF911B}" type="presOf" srcId="{421E6EB3-0B6B-4B32-A884-8D98AB589E2D}" destId="{9E06D4DA-8350-4DEA-A00B-2F566B0D9871}" srcOrd="0" destOrd="0" presId="urn:microsoft.com/office/officeart/2005/8/layout/chevron2"/>
    <dgm:cxn modelId="{EB4781FA-5667-431A-BB50-C90FAEDEDDE8}" srcId="{A3E34690-05F4-4850-B6CC-23975F99408C}" destId="{AD40D2AC-9397-4782-80F9-66D6B1D40DE0}" srcOrd="1" destOrd="0" parTransId="{B7F3242B-67FD-4272-AF6F-33213D29AC86}" sibTransId="{D81233CE-B01E-4BED-9607-4BD80323390A}"/>
    <dgm:cxn modelId="{9805510C-B0C4-4B18-9EC1-B9457CC9EE99}" type="presOf" srcId="{0EB63FE5-8191-4E01-87C6-75EEB902F451}" destId="{424617BB-B348-4C47-83DF-08E63B454880}" srcOrd="0" destOrd="0" presId="urn:microsoft.com/office/officeart/2005/8/layout/chevron2"/>
    <dgm:cxn modelId="{E803696C-F7CC-4C7F-83B4-ECF60DCB7FDC}" type="presOf" srcId="{75E82ED3-0379-4B08-882D-38347EE5E423}" destId="{9E06D4DA-8350-4DEA-A00B-2F566B0D9871}" srcOrd="0" destOrd="1" presId="urn:microsoft.com/office/officeart/2005/8/layout/chevron2"/>
    <dgm:cxn modelId="{44090FBE-F507-4BFC-AE77-F83D5EB926EF}" srcId="{BC212D92-32E6-4DC1-9EB6-4E998C37AFD8}" destId="{596B75F2-4458-4EC0-ADC9-F49C30CE0A75}" srcOrd="1" destOrd="0" parTransId="{04796BDA-6142-4DF6-B892-D17440A70954}" sibTransId="{881BACE1-81CE-44C7-9913-46A436FB0670}"/>
    <dgm:cxn modelId="{1DB516DF-8B10-45BF-83C3-1572B7595D8E}" type="presParOf" srcId="{472D9CB4-92B9-4474-87F7-1363BDBA0B6B}" destId="{B2F97F57-8F6D-4422-8ACB-8A13B30DEABA}" srcOrd="0" destOrd="0" presId="urn:microsoft.com/office/officeart/2005/8/layout/chevron2"/>
    <dgm:cxn modelId="{C811E220-E208-4DC7-A3D5-957E21F63C81}" type="presParOf" srcId="{B2F97F57-8F6D-4422-8ACB-8A13B30DEABA}" destId="{5A85551D-8BEC-47F8-83CD-A2ACD57B501B}" srcOrd="0" destOrd="0" presId="urn:microsoft.com/office/officeart/2005/8/layout/chevron2"/>
    <dgm:cxn modelId="{DB7335CD-672C-496B-8764-B6F85016132B}" type="presParOf" srcId="{B2F97F57-8F6D-4422-8ACB-8A13B30DEABA}" destId="{424617BB-B348-4C47-83DF-08E63B454880}" srcOrd="1" destOrd="0" presId="urn:microsoft.com/office/officeart/2005/8/layout/chevron2"/>
    <dgm:cxn modelId="{0259C1EC-1AE5-4DFC-A8D5-EBFD1A27AB69}" type="presParOf" srcId="{472D9CB4-92B9-4474-87F7-1363BDBA0B6B}" destId="{D5533C7E-DDBA-47C7-B48F-7C6080982B0F}" srcOrd="1" destOrd="0" presId="urn:microsoft.com/office/officeart/2005/8/layout/chevron2"/>
    <dgm:cxn modelId="{4FBEC516-CF4A-4270-B7B9-33F3D23E4651}" type="presParOf" srcId="{472D9CB4-92B9-4474-87F7-1363BDBA0B6B}" destId="{BF422493-0D07-4230-A4C2-C70D6161D481}" srcOrd="2" destOrd="0" presId="urn:microsoft.com/office/officeart/2005/8/layout/chevron2"/>
    <dgm:cxn modelId="{3B8052C5-B616-4807-B348-36A3AD6793B5}" type="presParOf" srcId="{BF422493-0D07-4230-A4C2-C70D6161D481}" destId="{365FEAA4-E273-4DF2-A8EB-82916B89C085}" srcOrd="0" destOrd="0" presId="urn:microsoft.com/office/officeart/2005/8/layout/chevron2"/>
    <dgm:cxn modelId="{EB901EC4-C8E4-4EE9-8D9F-E562124828DD}" type="presParOf" srcId="{BF422493-0D07-4230-A4C2-C70D6161D481}" destId="{9E06D4DA-8350-4DEA-A00B-2F566B0D9871}" srcOrd="1" destOrd="0" presId="urn:microsoft.com/office/officeart/2005/8/layout/chevron2"/>
    <dgm:cxn modelId="{637F9CAC-C9A0-4A38-B60E-3CC0C943979C}" type="presParOf" srcId="{472D9CB4-92B9-4474-87F7-1363BDBA0B6B}" destId="{3396D537-846F-41A2-9CC7-0304B63F1A68}" srcOrd="3" destOrd="0" presId="urn:microsoft.com/office/officeart/2005/8/layout/chevron2"/>
    <dgm:cxn modelId="{696D97E8-497A-4462-9C1D-99C3168779A7}" type="presParOf" srcId="{472D9CB4-92B9-4474-87F7-1363BDBA0B6B}" destId="{2E95FE85-1B6C-4450-9C66-9C61B8C28F7A}" srcOrd="4" destOrd="0" presId="urn:microsoft.com/office/officeart/2005/8/layout/chevron2"/>
    <dgm:cxn modelId="{B81DF7BA-CA20-4168-94CE-30CED6F6C9D2}" type="presParOf" srcId="{2E95FE85-1B6C-4450-9C66-9C61B8C28F7A}" destId="{1DF91E8F-F347-45FE-81F1-03A437B9A503}" srcOrd="0" destOrd="0" presId="urn:microsoft.com/office/officeart/2005/8/layout/chevron2"/>
    <dgm:cxn modelId="{C448E9E3-2936-4B64-8E2C-FD428F33632C}" type="presParOf" srcId="{2E95FE85-1B6C-4450-9C66-9C61B8C28F7A}" destId="{591D5AAF-B1F1-4EC8-8ACE-41B5D01B304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6104C2C-9FEA-446D-9244-632B9E853D8B}"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4EB57414-E922-41FA-B9BC-D2CE895A7B19}">
      <dgm:prSet phldrT="[Text]"/>
      <dgm:spPr/>
      <dgm:t>
        <a:bodyPr/>
        <a:lstStyle/>
        <a:p>
          <a:r>
            <a:rPr lang="fa-IR" dirty="0" smtClean="0"/>
            <a:t>چرخه بازخورد تک‌کاربر</a:t>
          </a:r>
          <a:endParaRPr lang="en-US" dirty="0"/>
        </a:p>
      </dgm:t>
    </dgm:pt>
    <dgm:pt modelId="{70170943-4CDF-48EA-B0D9-EFFF7D86ACAA}" type="parTrans" cxnId="{7310FB42-39A9-4114-8EAE-7876464299A0}">
      <dgm:prSet/>
      <dgm:spPr/>
      <dgm:t>
        <a:bodyPr/>
        <a:lstStyle/>
        <a:p>
          <a:endParaRPr lang="en-US"/>
        </a:p>
      </dgm:t>
    </dgm:pt>
    <dgm:pt modelId="{EEF9BDA0-5932-4C8A-993A-86C13ED884DB}" type="sibTrans" cxnId="{7310FB42-39A9-4114-8EAE-7876464299A0}">
      <dgm:prSet/>
      <dgm:spPr/>
      <dgm:t>
        <a:bodyPr/>
        <a:lstStyle/>
        <a:p>
          <a:endParaRPr lang="en-US"/>
        </a:p>
      </dgm:t>
    </dgm:pt>
    <dgm:pt modelId="{0A69EBD7-1C2F-4CE4-ADE9-E962D542A195}">
      <dgm:prSet phldrT="[Text]"/>
      <dgm:spPr/>
      <dgm:t>
        <a:bodyPr/>
        <a:lstStyle/>
        <a:p>
          <a:pPr rtl="1"/>
          <a:r>
            <a:rPr lang="fa-IR" dirty="0" smtClean="0"/>
            <a:t>فیلتر های جغرافی و دسته بندی و انتخاب دقیق مثل تعداد اتاق خواب</a:t>
          </a:r>
          <a:endParaRPr lang="en-US" dirty="0"/>
        </a:p>
      </dgm:t>
    </dgm:pt>
    <dgm:pt modelId="{BA5AEBF4-E502-4BE3-92D9-B16E5A1DFD6A}" type="parTrans" cxnId="{63B48DF0-6D90-4A93-B2C3-BE8E7E6CC4F1}">
      <dgm:prSet/>
      <dgm:spPr/>
      <dgm:t>
        <a:bodyPr/>
        <a:lstStyle/>
        <a:p>
          <a:endParaRPr lang="en-US"/>
        </a:p>
      </dgm:t>
    </dgm:pt>
    <dgm:pt modelId="{B5DADF16-CE06-4388-8E17-7B5C417C8001}" type="sibTrans" cxnId="{63B48DF0-6D90-4A93-B2C3-BE8E7E6CC4F1}">
      <dgm:prSet/>
      <dgm:spPr/>
      <dgm:t>
        <a:bodyPr/>
        <a:lstStyle/>
        <a:p>
          <a:endParaRPr lang="en-US"/>
        </a:p>
      </dgm:t>
    </dgm:pt>
    <dgm:pt modelId="{D9642659-72E8-43E2-A75A-34DF79BEBFD6}">
      <dgm:prSet phldrT="[Text]"/>
      <dgm:spPr/>
      <dgm:t>
        <a:bodyPr/>
        <a:lstStyle/>
        <a:p>
          <a:r>
            <a:rPr lang="fa-IR" dirty="0" smtClean="0"/>
            <a:t>چرخه بازخورد چند‌کاربر</a:t>
          </a:r>
          <a:endParaRPr lang="en-US" dirty="0"/>
        </a:p>
      </dgm:t>
    </dgm:pt>
    <dgm:pt modelId="{8A3669B4-6658-4D4C-8D6D-8467D5154128}" type="parTrans" cxnId="{6582738D-D4A8-4A78-B9A2-AF10F18E7EB5}">
      <dgm:prSet/>
      <dgm:spPr/>
      <dgm:t>
        <a:bodyPr/>
        <a:lstStyle/>
        <a:p>
          <a:endParaRPr lang="en-US"/>
        </a:p>
      </dgm:t>
    </dgm:pt>
    <dgm:pt modelId="{0DDEC4DA-E4BA-444B-9EC1-F50D4E8988B9}" type="sibTrans" cxnId="{6582738D-D4A8-4A78-B9A2-AF10F18E7EB5}">
      <dgm:prSet/>
      <dgm:spPr/>
      <dgm:t>
        <a:bodyPr/>
        <a:lstStyle/>
        <a:p>
          <a:endParaRPr lang="en-US"/>
        </a:p>
      </dgm:t>
    </dgm:pt>
    <dgm:pt modelId="{565E5081-F174-4946-9918-D4894C0253F5}">
      <dgm:prSet phldrT="[Text]"/>
      <dgm:spPr/>
      <dgm:t>
        <a:bodyPr/>
        <a:lstStyle/>
        <a:p>
          <a:pPr rtl="1"/>
          <a:r>
            <a:rPr lang="fa-IR" dirty="0" smtClean="0"/>
            <a:t>لایک و نظرات روی هر واحد ارزش</a:t>
          </a:r>
          <a:endParaRPr lang="en-US" dirty="0"/>
        </a:p>
      </dgm:t>
    </dgm:pt>
    <dgm:pt modelId="{E8DDB78B-F5B2-4A95-A599-6B2688680D2E}" type="parTrans" cxnId="{A37E90D1-E263-4087-8F8A-43EF9EB70A33}">
      <dgm:prSet/>
      <dgm:spPr/>
      <dgm:t>
        <a:bodyPr/>
        <a:lstStyle/>
        <a:p>
          <a:endParaRPr lang="en-US"/>
        </a:p>
      </dgm:t>
    </dgm:pt>
    <dgm:pt modelId="{8115C686-DDCE-45D4-8554-C092C137A87D}" type="sibTrans" cxnId="{A37E90D1-E263-4087-8F8A-43EF9EB70A33}">
      <dgm:prSet/>
      <dgm:spPr/>
      <dgm:t>
        <a:bodyPr/>
        <a:lstStyle/>
        <a:p>
          <a:endParaRPr lang="en-US"/>
        </a:p>
      </dgm:t>
    </dgm:pt>
    <dgm:pt modelId="{58FD0AB9-6658-4029-9955-BFA54FFD41D7}">
      <dgm:prSet phldrT="[Text]"/>
      <dgm:spPr/>
      <dgm:t>
        <a:bodyPr/>
        <a:lstStyle/>
        <a:p>
          <a:pPr rtl="1"/>
          <a:r>
            <a:rPr lang="fa-IR" dirty="0" smtClean="0"/>
            <a:t>عبارت های جستجو مثل "آپارتمان 130 متری نوساز شهران شمالی"</a:t>
          </a:r>
          <a:endParaRPr lang="en-US" dirty="0"/>
        </a:p>
      </dgm:t>
    </dgm:pt>
    <dgm:pt modelId="{FFD91ED3-0BA1-402B-8AD1-5049CAA6584B}" type="parTrans" cxnId="{8AE623A8-7385-456D-A07C-383439CD0322}">
      <dgm:prSet/>
      <dgm:spPr/>
      <dgm:t>
        <a:bodyPr/>
        <a:lstStyle/>
        <a:p>
          <a:endParaRPr lang="en-US"/>
        </a:p>
      </dgm:t>
    </dgm:pt>
    <dgm:pt modelId="{BCA797C6-36B3-4F1A-83E3-AEA12E00FBD6}" type="sibTrans" cxnId="{8AE623A8-7385-456D-A07C-383439CD0322}">
      <dgm:prSet/>
      <dgm:spPr/>
      <dgm:t>
        <a:bodyPr/>
        <a:lstStyle/>
        <a:p>
          <a:endParaRPr lang="en-US"/>
        </a:p>
      </dgm:t>
    </dgm:pt>
    <dgm:pt modelId="{62861EC9-D069-4AF5-A1DE-C2F14EF5534E}">
      <dgm:prSet phldrT="[Text]"/>
      <dgm:spPr/>
      <dgm:t>
        <a:bodyPr/>
        <a:lstStyle/>
        <a:p>
          <a:pPr rtl="1"/>
          <a:r>
            <a:rPr lang="fa-IR" dirty="0" smtClean="0"/>
            <a:t>نظرات و اعتبار و امتیاز دهی به تولید کننده</a:t>
          </a:r>
          <a:endParaRPr lang="en-US" dirty="0"/>
        </a:p>
      </dgm:t>
    </dgm:pt>
    <dgm:pt modelId="{CBAA5C60-DDC1-4AC3-B05C-0E824A6918EA}" type="parTrans" cxnId="{7079A27D-E64A-483B-9E6E-B5C5B190B8A9}">
      <dgm:prSet/>
      <dgm:spPr/>
      <dgm:t>
        <a:bodyPr/>
        <a:lstStyle/>
        <a:p>
          <a:endParaRPr lang="en-US"/>
        </a:p>
      </dgm:t>
    </dgm:pt>
    <dgm:pt modelId="{FCFA18D6-1CA3-43BF-A9AE-0021FDA49E4B}" type="sibTrans" cxnId="{7079A27D-E64A-483B-9E6E-B5C5B190B8A9}">
      <dgm:prSet/>
      <dgm:spPr/>
      <dgm:t>
        <a:bodyPr/>
        <a:lstStyle/>
        <a:p>
          <a:endParaRPr lang="en-US"/>
        </a:p>
      </dgm:t>
    </dgm:pt>
    <dgm:pt modelId="{3F818159-0E3A-4CC0-A399-A413F99CFC01}">
      <dgm:prSet phldrT="[Text]"/>
      <dgm:spPr/>
      <dgm:t>
        <a:bodyPr/>
        <a:lstStyle/>
        <a:p>
          <a:pPr rtl="1"/>
          <a:r>
            <a:rPr lang="fa-IR" dirty="0" smtClean="0"/>
            <a:t>پیشنهاد طبق رفتار کاربر دیگر با خواسته مشابه</a:t>
          </a:r>
          <a:endParaRPr lang="en-US" dirty="0"/>
        </a:p>
      </dgm:t>
    </dgm:pt>
    <dgm:pt modelId="{7F9073A9-D74D-4D35-9A47-66687C7CFAA6}" type="parTrans" cxnId="{58F4A59C-886F-4DC2-B8C3-E94752E5B94E}">
      <dgm:prSet/>
      <dgm:spPr/>
      <dgm:t>
        <a:bodyPr/>
        <a:lstStyle/>
        <a:p>
          <a:endParaRPr lang="en-US"/>
        </a:p>
      </dgm:t>
    </dgm:pt>
    <dgm:pt modelId="{15486EDB-2EBF-4B02-831E-F805E41EE5E9}" type="sibTrans" cxnId="{58F4A59C-886F-4DC2-B8C3-E94752E5B94E}">
      <dgm:prSet/>
      <dgm:spPr/>
      <dgm:t>
        <a:bodyPr/>
        <a:lstStyle/>
        <a:p>
          <a:endParaRPr lang="en-US"/>
        </a:p>
      </dgm:t>
    </dgm:pt>
    <dgm:pt modelId="{1EC9EE34-7DB4-4BD6-9CD2-F365EAFF5E50}">
      <dgm:prSet phldrT="[Text]"/>
      <dgm:spPr/>
      <dgm:t>
        <a:bodyPr/>
        <a:lstStyle/>
        <a:p>
          <a:pPr rtl="1"/>
          <a:r>
            <a:rPr lang="fa-IR" dirty="0" smtClean="0"/>
            <a:t>یادگیری ماشین برپایه رفتار گذشته و نیاز و علایق کاربر به اضافه بازخوردهای واحد ارزش و تولیدکننده واحد ارزش</a:t>
          </a:r>
          <a:endParaRPr lang="en-US" dirty="0"/>
        </a:p>
      </dgm:t>
    </dgm:pt>
    <dgm:pt modelId="{202B7A93-0E38-4640-818D-6DF3C2F0752F}" type="parTrans" cxnId="{68C89A84-1A9A-4E1E-A261-CD6DD7173999}">
      <dgm:prSet/>
      <dgm:spPr/>
      <dgm:t>
        <a:bodyPr/>
        <a:lstStyle/>
        <a:p>
          <a:endParaRPr lang="en-US"/>
        </a:p>
      </dgm:t>
    </dgm:pt>
    <dgm:pt modelId="{46B8BB7F-BBCE-42C3-9598-E491F50F85E8}" type="sibTrans" cxnId="{68C89A84-1A9A-4E1E-A261-CD6DD7173999}">
      <dgm:prSet/>
      <dgm:spPr/>
      <dgm:t>
        <a:bodyPr/>
        <a:lstStyle/>
        <a:p>
          <a:endParaRPr lang="en-US"/>
        </a:p>
      </dgm:t>
    </dgm:pt>
    <dgm:pt modelId="{922A9AE4-F762-4A28-A4A5-D42FFB092E50}" type="pres">
      <dgm:prSet presAssocID="{B6104C2C-9FEA-446D-9244-632B9E853D8B}" presName="Name0" presStyleCnt="0">
        <dgm:presLayoutVars>
          <dgm:dir val="rev"/>
          <dgm:animLvl val="lvl"/>
          <dgm:resizeHandles val="exact"/>
        </dgm:presLayoutVars>
      </dgm:prSet>
      <dgm:spPr/>
      <dgm:t>
        <a:bodyPr/>
        <a:lstStyle/>
        <a:p>
          <a:endParaRPr lang="en-US"/>
        </a:p>
      </dgm:t>
    </dgm:pt>
    <dgm:pt modelId="{7BC1E4FC-8B21-4E0C-8BBA-E5A0F7ADB39F}" type="pres">
      <dgm:prSet presAssocID="{4EB57414-E922-41FA-B9BC-D2CE895A7B19}" presName="linNode" presStyleCnt="0"/>
      <dgm:spPr/>
    </dgm:pt>
    <dgm:pt modelId="{7BFEEE69-0CDA-4E31-8C59-FF4C99DA7265}" type="pres">
      <dgm:prSet presAssocID="{4EB57414-E922-41FA-B9BC-D2CE895A7B19}" presName="parTx" presStyleLbl="revTx" presStyleIdx="0" presStyleCnt="2">
        <dgm:presLayoutVars>
          <dgm:chMax val="1"/>
          <dgm:bulletEnabled val="1"/>
        </dgm:presLayoutVars>
      </dgm:prSet>
      <dgm:spPr/>
      <dgm:t>
        <a:bodyPr/>
        <a:lstStyle/>
        <a:p>
          <a:endParaRPr lang="en-US"/>
        </a:p>
      </dgm:t>
    </dgm:pt>
    <dgm:pt modelId="{C0FCF928-2A4F-4145-91C7-79F28BA1114B}" type="pres">
      <dgm:prSet presAssocID="{4EB57414-E922-41FA-B9BC-D2CE895A7B19}" presName="bracket" presStyleLbl="parChTrans1D1" presStyleIdx="0" presStyleCnt="2"/>
      <dgm:spPr/>
    </dgm:pt>
    <dgm:pt modelId="{1D9A56FE-B90B-4E13-8C98-73185F0F1087}" type="pres">
      <dgm:prSet presAssocID="{4EB57414-E922-41FA-B9BC-D2CE895A7B19}" presName="spH" presStyleCnt="0"/>
      <dgm:spPr/>
    </dgm:pt>
    <dgm:pt modelId="{CC72880E-9F76-4B28-92AF-C6822CCC20D2}" type="pres">
      <dgm:prSet presAssocID="{4EB57414-E922-41FA-B9BC-D2CE895A7B19}" presName="desTx" presStyleLbl="node1" presStyleIdx="0" presStyleCnt="2">
        <dgm:presLayoutVars>
          <dgm:bulletEnabled val="1"/>
        </dgm:presLayoutVars>
      </dgm:prSet>
      <dgm:spPr/>
      <dgm:t>
        <a:bodyPr/>
        <a:lstStyle/>
        <a:p>
          <a:endParaRPr lang="en-US"/>
        </a:p>
      </dgm:t>
    </dgm:pt>
    <dgm:pt modelId="{1BFAD19C-761A-43C3-A532-6A2B34F410AD}" type="pres">
      <dgm:prSet presAssocID="{EEF9BDA0-5932-4C8A-993A-86C13ED884DB}" presName="spV" presStyleCnt="0"/>
      <dgm:spPr/>
    </dgm:pt>
    <dgm:pt modelId="{D482B849-7F9B-4D03-BAAD-395E05A6858E}" type="pres">
      <dgm:prSet presAssocID="{D9642659-72E8-43E2-A75A-34DF79BEBFD6}" presName="linNode" presStyleCnt="0"/>
      <dgm:spPr/>
    </dgm:pt>
    <dgm:pt modelId="{F180E79F-A4ED-49FD-9CBE-95F112F88FF6}" type="pres">
      <dgm:prSet presAssocID="{D9642659-72E8-43E2-A75A-34DF79BEBFD6}" presName="parTx" presStyleLbl="revTx" presStyleIdx="1" presStyleCnt="2">
        <dgm:presLayoutVars>
          <dgm:chMax val="1"/>
          <dgm:bulletEnabled val="1"/>
        </dgm:presLayoutVars>
      </dgm:prSet>
      <dgm:spPr/>
      <dgm:t>
        <a:bodyPr/>
        <a:lstStyle/>
        <a:p>
          <a:endParaRPr lang="en-US"/>
        </a:p>
      </dgm:t>
    </dgm:pt>
    <dgm:pt modelId="{F5A39A08-F13F-4344-8FAB-E430DB4F6258}" type="pres">
      <dgm:prSet presAssocID="{D9642659-72E8-43E2-A75A-34DF79BEBFD6}" presName="bracket" presStyleLbl="parChTrans1D1" presStyleIdx="1" presStyleCnt="2"/>
      <dgm:spPr/>
    </dgm:pt>
    <dgm:pt modelId="{062C3C9B-FE6D-47C0-BD09-B336F6B3256C}" type="pres">
      <dgm:prSet presAssocID="{D9642659-72E8-43E2-A75A-34DF79BEBFD6}" presName="spH" presStyleCnt="0"/>
      <dgm:spPr/>
    </dgm:pt>
    <dgm:pt modelId="{79392A96-BF03-42CC-9ACD-A8D269F9B7AA}" type="pres">
      <dgm:prSet presAssocID="{D9642659-72E8-43E2-A75A-34DF79BEBFD6}" presName="desTx" presStyleLbl="node1" presStyleIdx="1" presStyleCnt="2">
        <dgm:presLayoutVars>
          <dgm:bulletEnabled val="1"/>
        </dgm:presLayoutVars>
      </dgm:prSet>
      <dgm:spPr/>
      <dgm:t>
        <a:bodyPr/>
        <a:lstStyle/>
        <a:p>
          <a:endParaRPr lang="en-US"/>
        </a:p>
      </dgm:t>
    </dgm:pt>
  </dgm:ptLst>
  <dgm:cxnLst>
    <dgm:cxn modelId="{8AE623A8-7385-456D-A07C-383439CD0322}" srcId="{4EB57414-E922-41FA-B9BC-D2CE895A7B19}" destId="{58FD0AB9-6658-4029-9955-BFA54FFD41D7}" srcOrd="2" destOrd="0" parTransId="{FFD91ED3-0BA1-402B-8AD1-5049CAA6584B}" sibTransId="{BCA797C6-36B3-4F1A-83E3-AEA12E00FBD6}"/>
    <dgm:cxn modelId="{9E3D1D03-00A2-4649-B434-8AECDB596DD5}" type="presOf" srcId="{58FD0AB9-6658-4029-9955-BFA54FFD41D7}" destId="{CC72880E-9F76-4B28-92AF-C6822CCC20D2}" srcOrd="0" destOrd="2" presId="urn:diagrams.loki3.com/BracketList"/>
    <dgm:cxn modelId="{16A6F9B7-4864-4D0F-8657-93BF98CE9D51}" type="presOf" srcId="{1EC9EE34-7DB4-4BD6-9CD2-F365EAFF5E50}" destId="{CC72880E-9F76-4B28-92AF-C6822CCC20D2}" srcOrd="0" destOrd="0" presId="urn:diagrams.loki3.com/BracketList"/>
    <dgm:cxn modelId="{3A7C49CB-F653-4CDA-A035-9E3C2DA3B2E0}" type="presOf" srcId="{4EB57414-E922-41FA-B9BC-D2CE895A7B19}" destId="{7BFEEE69-0CDA-4E31-8C59-FF4C99DA7265}" srcOrd="0" destOrd="0" presId="urn:diagrams.loki3.com/BracketList"/>
    <dgm:cxn modelId="{68C89A84-1A9A-4E1E-A261-CD6DD7173999}" srcId="{4EB57414-E922-41FA-B9BC-D2CE895A7B19}" destId="{1EC9EE34-7DB4-4BD6-9CD2-F365EAFF5E50}" srcOrd="0" destOrd="0" parTransId="{202B7A93-0E38-4640-818D-6DF3C2F0752F}" sibTransId="{46B8BB7F-BBCE-42C3-9598-E491F50F85E8}"/>
    <dgm:cxn modelId="{7E5396D1-D37E-45B6-97C8-25DF03B8D52D}" type="presOf" srcId="{D9642659-72E8-43E2-A75A-34DF79BEBFD6}" destId="{F180E79F-A4ED-49FD-9CBE-95F112F88FF6}" srcOrd="0" destOrd="0" presId="urn:diagrams.loki3.com/BracketList"/>
    <dgm:cxn modelId="{6582738D-D4A8-4A78-B9A2-AF10F18E7EB5}" srcId="{B6104C2C-9FEA-446D-9244-632B9E853D8B}" destId="{D9642659-72E8-43E2-A75A-34DF79BEBFD6}" srcOrd="1" destOrd="0" parTransId="{8A3669B4-6658-4D4C-8D6D-8467D5154128}" sibTransId="{0DDEC4DA-E4BA-444B-9EC1-F50D4E8988B9}"/>
    <dgm:cxn modelId="{58F4A59C-886F-4DC2-B8C3-E94752E5B94E}" srcId="{D9642659-72E8-43E2-A75A-34DF79BEBFD6}" destId="{3F818159-0E3A-4CC0-A399-A413F99CFC01}" srcOrd="2" destOrd="0" parTransId="{7F9073A9-D74D-4D35-9A47-66687C7CFAA6}" sibTransId="{15486EDB-2EBF-4B02-831E-F805E41EE5E9}"/>
    <dgm:cxn modelId="{F44094F4-77E6-46AA-AA8B-D3A5F269AA66}" type="presOf" srcId="{62861EC9-D069-4AF5-A1DE-C2F14EF5534E}" destId="{79392A96-BF03-42CC-9ACD-A8D269F9B7AA}" srcOrd="0" destOrd="1" presId="urn:diagrams.loki3.com/BracketList"/>
    <dgm:cxn modelId="{63B48DF0-6D90-4A93-B2C3-BE8E7E6CC4F1}" srcId="{4EB57414-E922-41FA-B9BC-D2CE895A7B19}" destId="{0A69EBD7-1C2F-4CE4-ADE9-E962D542A195}" srcOrd="1" destOrd="0" parTransId="{BA5AEBF4-E502-4BE3-92D9-B16E5A1DFD6A}" sibTransId="{B5DADF16-CE06-4388-8E17-7B5C417C8001}"/>
    <dgm:cxn modelId="{76F59E7D-7CC0-4E9D-9ABD-D639B4E3202B}" type="presOf" srcId="{3F818159-0E3A-4CC0-A399-A413F99CFC01}" destId="{79392A96-BF03-42CC-9ACD-A8D269F9B7AA}" srcOrd="0" destOrd="2" presId="urn:diagrams.loki3.com/BracketList"/>
    <dgm:cxn modelId="{6F469CA6-EDD0-44C3-BDBC-BBD3428ED4FB}" type="presOf" srcId="{B6104C2C-9FEA-446D-9244-632B9E853D8B}" destId="{922A9AE4-F762-4A28-A4A5-D42FFB092E50}" srcOrd="0" destOrd="0" presId="urn:diagrams.loki3.com/BracketList"/>
    <dgm:cxn modelId="{17928F7B-A973-479D-8307-3BCCA3F7DA85}" type="presOf" srcId="{0A69EBD7-1C2F-4CE4-ADE9-E962D542A195}" destId="{CC72880E-9F76-4B28-92AF-C6822CCC20D2}" srcOrd="0" destOrd="1" presId="urn:diagrams.loki3.com/BracketList"/>
    <dgm:cxn modelId="{A37E90D1-E263-4087-8F8A-43EF9EB70A33}" srcId="{D9642659-72E8-43E2-A75A-34DF79BEBFD6}" destId="{565E5081-F174-4946-9918-D4894C0253F5}" srcOrd="0" destOrd="0" parTransId="{E8DDB78B-F5B2-4A95-A599-6B2688680D2E}" sibTransId="{8115C686-DDCE-45D4-8554-C092C137A87D}"/>
    <dgm:cxn modelId="{7079A27D-E64A-483B-9E6E-B5C5B190B8A9}" srcId="{D9642659-72E8-43E2-A75A-34DF79BEBFD6}" destId="{62861EC9-D069-4AF5-A1DE-C2F14EF5534E}" srcOrd="1" destOrd="0" parTransId="{CBAA5C60-DDC1-4AC3-B05C-0E824A6918EA}" sibTransId="{FCFA18D6-1CA3-43BF-A9AE-0021FDA49E4B}"/>
    <dgm:cxn modelId="{D4D87195-C5DA-4BBE-99C7-F18CF68C4721}" type="presOf" srcId="{565E5081-F174-4946-9918-D4894C0253F5}" destId="{79392A96-BF03-42CC-9ACD-A8D269F9B7AA}" srcOrd="0" destOrd="0" presId="urn:diagrams.loki3.com/BracketList"/>
    <dgm:cxn modelId="{7310FB42-39A9-4114-8EAE-7876464299A0}" srcId="{B6104C2C-9FEA-446D-9244-632B9E853D8B}" destId="{4EB57414-E922-41FA-B9BC-D2CE895A7B19}" srcOrd="0" destOrd="0" parTransId="{70170943-4CDF-48EA-B0D9-EFFF7D86ACAA}" sibTransId="{EEF9BDA0-5932-4C8A-993A-86C13ED884DB}"/>
    <dgm:cxn modelId="{5A2D309C-A6B2-4AE1-8796-8C331FC1C18F}" type="presParOf" srcId="{922A9AE4-F762-4A28-A4A5-D42FFB092E50}" destId="{7BC1E4FC-8B21-4E0C-8BBA-E5A0F7ADB39F}" srcOrd="0" destOrd="0" presId="urn:diagrams.loki3.com/BracketList"/>
    <dgm:cxn modelId="{56DA6EB5-7AE3-472C-9831-666576F27CBC}" type="presParOf" srcId="{7BC1E4FC-8B21-4E0C-8BBA-E5A0F7ADB39F}" destId="{7BFEEE69-0CDA-4E31-8C59-FF4C99DA7265}" srcOrd="0" destOrd="0" presId="urn:diagrams.loki3.com/BracketList"/>
    <dgm:cxn modelId="{733A3A7F-692A-45D4-AA39-3ABD9FB6B095}" type="presParOf" srcId="{7BC1E4FC-8B21-4E0C-8BBA-E5A0F7ADB39F}" destId="{C0FCF928-2A4F-4145-91C7-79F28BA1114B}" srcOrd="1" destOrd="0" presId="urn:diagrams.loki3.com/BracketList"/>
    <dgm:cxn modelId="{1E8818B6-3F8E-4CC2-A12B-E67890506346}" type="presParOf" srcId="{7BC1E4FC-8B21-4E0C-8BBA-E5A0F7ADB39F}" destId="{1D9A56FE-B90B-4E13-8C98-73185F0F1087}" srcOrd="2" destOrd="0" presId="urn:diagrams.loki3.com/BracketList"/>
    <dgm:cxn modelId="{8BFFDE49-4C79-4B48-9B6A-14D0AA6A7BCA}" type="presParOf" srcId="{7BC1E4FC-8B21-4E0C-8BBA-E5A0F7ADB39F}" destId="{CC72880E-9F76-4B28-92AF-C6822CCC20D2}" srcOrd="3" destOrd="0" presId="urn:diagrams.loki3.com/BracketList"/>
    <dgm:cxn modelId="{3683A6BE-1C90-41B2-88A2-57C8BF6A1C0C}" type="presParOf" srcId="{922A9AE4-F762-4A28-A4A5-D42FFB092E50}" destId="{1BFAD19C-761A-43C3-A532-6A2B34F410AD}" srcOrd="1" destOrd="0" presId="urn:diagrams.loki3.com/BracketList"/>
    <dgm:cxn modelId="{E5FA93A9-B3CB-4890-A409-39A7C30C52E2}" type="presParOf" srcId="{922A9AE4-F762-4A28-A4A5-D42FFB092E50}" destId="{D482B849-7F9B-4D03-BAAD-395E05A6858E}" srcOrd="2" destOrd="0" presId="urn:diagrams.loki3.com/BracketList"/>
    <dgm:cxn modelId="{96A13BCA-EBBB-4033-8F53-02B190AFDCAA}" type="presParOf" srcId="{D482B849-7F9B-4D03-BAAD-395E05A6858E}" destId="{F180E79F-A4ED-49FD-9CBE-95F112F88FF6}" srcOrd="0" destOrd="0" presId="urn:diagrams.loki3.com/BracketList"/>
    <dgm:cxn modelId="{3FF15DBF-C029-4398-88AB-27E3B67E2F56}" type="presParOf" srcId="{D482B849-7F9B-4D03-BAAD-395E05A6858E}" destId="{F5A39A08-F13F-4344-8FAB-E430DB4F6258}" srcOrd="1" destOrd="0" presId="urn:diagrams.loki3.com/BracketList"/>
    <dgm:cxn modelId="{47DAC267-1D98-4073-A2A5-84A87371DA47}" type="presParOf" srcId="{D482B849-7F9B-4D03-BAAD-395E05A6858E}" destId="{062C3C9B-FE6D-47C0-BD09-B336F6B3256C}" srcOrd="2" destOrd="0" presId="urn:diagrams.loki3.com/BracketList"/>
    <dgm:cxn modelId="{CD190E26-CE66-4176-A964-C43DE65C5E45}" type="presParOf" srcId="{D482B849-7F9B-4D03-BAAD-395E05A6858E}" destId="{79392A96-BF03-42CC-9ACD-A8D269F9B7AA}"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D3227A2-3DA8-46D3-B16A-0AD487C9C2C0}" type="doc">
      <dgm:prSet loTypeId="urn:microsoft.com/office/officeart/2008/layout/PictureAccentList" loCatId="list" qsTypeId="urn:microsoft.com/office/officeart/2005/8/quickstyle/simple1" qsCatId="simple" csTypeId="urn:microsoft.com/office/officeart/2005/8/colors/accent1_2" csCatId="accent1" phldr="1"/>
      <dgm:spPr/>
      <dgm:t>
        <a:bodyPr/>
        <a:lstStyle/>
        <a:p>
          <a:endParaRPr lang="en-US"/>
        </a:p>
      </dgm:t>
    </dgm:pt>
    <dgm:pt modelId="{0A2AEF40-835F-4570-9E50-E2AC3EB0C4D2}">
      <dgm:prSet phldrT="[Text]"/>
      <dgm:spPr/>
      <dgm:t>
        <a:bodyPr/>
        <a:lstStyle/>
        <a:p>
          <a:r>
            <a:rPr lang="fa-IR" dirty="0" smtClean="0"/>
            <a:t>لیست تغییرات پلتفرم روی بازار سنتی</a:t>
          </a:r>
          <a:endParaRPr lang="en-US" dirty="0"/>
        </a:p>
      </dgm:t>
    </dgm:pt>
    <dgm:pt modelId="{476BE0C5-E948-470A-84D8-FBEAB5B9CF27}" type="parTrans" cxnId="{3184F39A-EBE0-42D7-B4E3-EF64B50DD6DA}">
      <dgm:prSet/>
      <dgm:spPr/>
      <dgm:t>
        <a:bodyPr/>
        <a:lstStyle/>
        <a:p>
          <a:endParaRPr lang="en-US"/>
        </a:p>
      </dgm:t>
    </dgm:pt>
    <dgm:pt modelId="{47B3F43C-F8AE-44A5-BB45-7969DFFBDE3F}" type="sibTrans" cxnId="{3184F39A-EBE0-42D7-B4E3-EF64B50DD6DA}">
      <dgm:prSet/>
      <dgm:spPr/>
      <dgm:t>
        <a:bodyPr/>
        <a:lstStyle/>
        <a:p>
          <a:endParaRPr lang="en-US"/>
        </a:p>
      </dgm:t>
    </dgm:pt>
    <dgm:pt modelId="{88BA4B55-12C3-44C0-8B27-202A44C00B4C}">
      <dgm:prSet phldrT="[Text]"/>
      <dgm:spPr/>
      <dgm:t>
        <a:bodyPr/>
        <a:lstStyle/>
        <a:p>
          <a:r>
            <a:rPr lang="fa-IR" dirty="0" smtClean="0"/>
            <a:t>ایجاد رفتار جدید مصرف کننده</a:t>
          </a:r>
          <a:endParaRPr lang="en-US" dirty="0"/>
        </a:p>
      </dgm:t>
    </dgm:pt>
    <dgm:pt modelId="{7DBB78A4-5B60-4D93-AB20-33CE6C36B3F5}" type="parTrans" cxnId="{64F9367D-646D-4AB9-8052-893731212018}">
      <dgm:prSet/>
      <dgm:spPr/>
      <dgm:t>
        <a:bodyPr/>
        <a:lstStyle/>
        <a:p>
          <a:endParaRPr lang="en-US"/>
        </a:p>
      </dgm:t>
    </dgm:pt>
    <dgm:pt modelId="{47CECDA9-372F-437B-A390-48DA5CEDE59B}" type="sibTrans" cxnId="{64F9367D-646D-4AB9-8052-893731212018}">
      <dgm:prSet/>
      <dgm:spPr/>
      <dgm:t>
        <a:bodyPr/>
        <a:lstStyle/>
        <a:p>
          <a:endParaRPr lang="en-US"/>
        </a:p>
      </dgm:t>
    </dgm:pt>
    <dgm:pt modelId="{4D938854-04B0-487B-B26F-337909E1BC1A}">
      <dgm:prSet phldrT="[Text]"/>
      <dgm:spPr/>
      <dgm:t>
        <a:bodyPr/>
        <a:lstStyle/>
        <a:p>
          <a:r>
            <a:rPr lang="fa-IR" dirty="0" smtClean="0"/>
            <a:t>کنترل کیفیت توسط جامعه</a:t>
          </a:r>
        </a:p>
      </dgm:t>
    </dgm:pt>
    <dgm:pt modelId="{5B373AAD-FFD0-4AEE-B239-85AB82891717}" type="parTrans" cxnId="{10642012-D3DC-4E23-BBCD-8F477F843FA5}">
      <dgm:prSet/>
      <dgm:spPr/>
      <dgm:t>
        <a:bodyPr/>
        <a:lstStyle/>
        <a:p>
          <a:endParaRPr lang="en-US"/>
        </a:p>
      </dgm:t>
    </dgm:pt>
    <dgm:pt modelId="{6679D791-6D86-431C-A6DC-C9535EA9075D}" type="sibTrans" cxnId="{10642012-D3DC-4E23-BBCD-8F477F843FA5}">
      <dgm:prSet/>
      <dgm:spPr/>
      <dgm:t>
        <a:bodyPr/>
        <a:lstStyle/>
        <a:p>
          <a:endParaRPr lang="en-US"/>
        </a:p>
      </dgm:t>
    </dgm:pt>
    <dgm:pt modelId="{73184EA0-9738-4EE5-BB70-BE81534A1696}">
      <dgm:prSet phldrT="[Text]"/>
      <dgm:spPr/>
      <dgm:t>
        <a:bodyPr/>
        <a:lstStyle/>
        <a:p>
          <a:r>
            <a:rPr lang="fa-IR" dirty="0" smtClean="0"/>
            <a:t>اضافه شدن منابع جدید عرضه</a:t>
          </a:r>
        </a:p>
      </dgm:t>
    </dgm:pt>
    <dgm:pt modelId="{64887149-468E-44C3-9580-978D1DA1584D}" type="parTrans" cxnId="{A5D03D28-E0D3-4333-AE21-EB3B035A1AC6}">
      <dgm:prSet/>
      <dgm:spPr/>
      <dgm:t>
        <a:bodyPr/>
        <a:lstStyle/>
        <a:p>
          <a:endParaRPr lang="en-US"/>
        </a:p>
      </dgm:t>
    </dgm:pt>
    <dgm:pt modelId="{84CBA363-FF36-47FA-A303-3AA0DD4A3781}" type="sibTrans" cxnId="{A5D03D28-E0D3-4333-AE21-EB3B035A1AC6}">
      <dgm:prSet/>
      <dgm:spPr/>
      <dgm:t>
        <a:bodyPr/>
        <a:lstStyle/>
        <a:p>
          <a:endParaRPr lang="en-US"/>
        </a:p>
      </dgm:t>
    </dgm:pt>
    <dgm:pt modelId="{B7DEFAD5-C476-4525-B356-85257AFFF256}" type="pres">
      <dgm:prSet presAssocID="{ED3227A2-3DA8-46D3-B16A-0AD487C9C2C0}" presName="layout" presStyleCnt="0">
        <dgm:presLayoutVars>
          <dgm:chMax/>
          <dgm:chPref/>
          <dgm:dir val="rev"/>
          <dgm:animOne val="branch"/>
          <dgm:animLvl val="lvl"/>
          <dgm:resizeHandles/>
        </dgm:presLayoutVars>
      </dgm:prSet>
      <dgm:spPr/>
      <dgm:t>
        <a:bodyPr/>
        <a:lstStyle/>
        <a:p>
          <a:endParaRPr lang="en-US"/>
        </a:p>
      </dgm:t>
    </dgm:pt>
    <dgm:pt modelId="{DB0AFA7B-FA8A-4CD3-91D9-23F8274DE2DB}" type="pres">
      <dgm:prSet presAssocID="{0A2AEF40-835F-4570-9E50-E2AC3EB0C4D2}" presName="root" presStyleCnt="0">
        <dgm:presLayoutVars>
          <dgm:chMax/>
          <dgm:chPref val="4"/>
        </dgm:presLayoutVars>
      </dgm:prSet>
      <dgm:spPr/>
    </dgm:pt>
    <dgm:pt modelId="{62844F5F-BDE5-4066-9958-9D2F63E612C7}" type="pres">
      <dgm:prSet presAssocID="{0A2AEF40-835F-4570-9E50-E2AC3EB0C4D2}" presName="rootComposite" presStyleCnt="0">
        <dgm:presLayoutVars/>
      </dgm:prSet>
      <dgm:spPr/>
    </dgm:pt>
    <dgm:pt modelId="{054276D3-EF4C-443A-92C9-B6EF101A2693}" type="pres">
      <dgm:prSet presAssocID="{0A2AEF40-835F-4570-9E50-E2AC3EB0C4D2}" presName="rootText" presStyleLbl="node0" presStyleIdx="0" presStyleCnt="1">
        <dgm:presLayoutVars>
          <dgm:chMax/>
          <dgm:chPref val="4"/>
        </dgm:presLayoutVars>
      </dgm:prSet>
      <dgm:spPr/>
      <dgm:t>
        <a:bodyPr/>
        <a:lstStyle/>
        <a:p>
          <a:endParaRPr lang="en-US"/>
        </a:p>
      </dgm:t>
    </dgm:pt>
    <dgm:pt modelId="{5DD42932-E380-4037-862C-83F0B29A5816}" type="pres">
      <dgm:prSet presAssocID="{0A2AEF40-835F-4570-9E50-E2AC3EB0C4D2}" presName="childShape" presStyleCnt="0">
        <dgm:presLayoutVars>
          <dgm:chMax val="0"/>
          <dgm:chPref val="0"/>
        </dgm:presLayoutVars>
      </dgm:prSet>
      <dgm:spPr/>
    </dgm:pt>
    <dgm:pt modelId="{2EC1C542-6E77-4BBC-BADF-B5242DABE765}" type="pres">
      <dgm:prSet presAssocID="{88BA4B55-12C3-44C0-8B27-202A44C00B4C}" presName="childComposite" presStyleCnt="0">
        <dgm:presLayoutVars>
          <dgm:chMax val="0"/>
          <dgm:chPref val="0"/>
        </dgm:presLayoutVars>
      </dgm:prSet>
      <dgm:spPr/>
    </dgm:pt>
    <dgm:pt modelId="{C5776D72-01D0-4EAC-A194-249ED1E7071F}" type="pres">
      <dgm:prSet presAssocID="{88BA4B55-12C3-44C0-8B27-202A44C00B4C}" presName="Imag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51000" r="-51000"/>
          </a:stretch>
        </a:blipFill>
      </dgm:spPr>
    </dgm:pt>
    <dgm:pt modelId="{D0790680-06E4-45D6-8FEC-EA676BA16351}" type="pres">
      <dgm:prSet presAssocID="{88BA4B55-12C3-44C0-8B27-202A44C00B4C}" presName="childText" presStyleLbl="lnNode1" presStyleIdx="0" presStyleCnt="3">
        <dgm:presLayoutVars>
          <dgm:chMax val="0"/>
          <dgm:chPref val="0"/>
          <dgm:bulletEnabled val="1"/>
        </dgm:presLayoutVars>
      </dgm:prSet>
      <dgm:spPr/>
      <dgm:t>
        <a:bodyPr/>
        <a:lstStyle/>
        <a:p>
          <a:endParaRPr lang="en-US"/>
        </a:p>
      </dgm:t>
    </dgm:pt>
    <dgm:pt modelId="{BFE2AD52-21C2-4AB8-BA35-075F14BED05C}" type="pres">
      <dgm:prSet presAssocID="{4D938854-04B0-487B-B26F-337909E1BC1A}" presName="childComposite" presStyleCnt="0">
        <dgm:presLayoutVars>
          <dgm:chMax val="0"/>
          <dgm:chPref val="0"/>
        </dgm:presLayoutVars>
      </dgm:prSet>
      <dgm:spPr/>
    </dgm:pt>
    <dgm:pt modelId="{18C5F698-A863-4E79-8555-03412794C090}" type="pres">
      <dgm:prSet presAssocID="{4D938854-04B0-487B-B26F-337909E1BC1A}" presName="Imag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33000" r="-33000"/>
          </a:stretch>
        </a:blipFill>
      </dgm:spPr>
    </dgm:pt>
    <dgm:pt modelId="{3401D95B-6080-4188-A666-3B99D609E542}" type="pres">
      <dgm:prSet presAssocID="{4D938854-04B0-487B-B26F-337909E1BC1A}" presName="childText" presStyleLbl="lnNode1" presStyleIdx="1" presStyleCnt="3">
        <dgm:presLayoutVars>
          <dgm:chMax val="0"/>
          <dgm:chPref val="0"/>
          <dgm:bulletEnabled val="1"/>
        </dgm:presLayoutVars>
      </dgm:prSet>
      <dgm:spPr/>
      <dgm:t>
        <a:bodyPr/>
        <a:lstStyle/>
        <a:p>
          <a:endParaRPr lang="en-US"/>
        </a:p>
      </dgm:t>
    </dgm:pt>
    <dgm:pt modelId="{20B950CB-A20B-4492-BB20-EBD17BB72C2A}" type="pres">
      <dgm:prSet presAssocID="{73184EA0-9738-4EE5-BB70-BE81534A1696}" presName="childComposite" presStyleCnt="0">
        <dgm:presLayoutVars>
          <dgm:chMax val="0"/>
          <dgm:chPref val="0"/>
        </dgm:presLayoutVars>
      </dgm:prSet>
      <dgm:spPr/>
    </dgm:pt>
    <dgm:pt modelId="{38DABA76-D53D-4648-A578-F4B46E4421E3}" type="pres">
      <dgm:prSet presAssocID="{73184EA0-9738-4EE5-BB70-BE81534A1696}" presName="Image"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2000" r="-2000"/>
          </a:stretch>
        </a:blipFill>
      </dgm:spPr>
    </dgm:pt>
    <dgm:pt modelId="{91FF5754-0F11-4CB7-A30D-F1AA4ECAB3FD}" type="pres">
      <dgm:prSet presAssocID="{73184EA0-9738-4EE5-BB70-BE81534A1696}" presName="childText" presStyleLbl="lnNode1" presStyleIdx="2" presStyleCnt="3">
        <dgm:presLayoutVars>
          <dgm:chMax val="0"/>
          <dgm:chPref val="0"/>
          <dgm:bulletEnabled val="1"/>
        </dgm:presLayoutVars>
      </dgm:prSet>
      <dgm:spPr/>
      <dgm:t>
        <a:bodyPr/>
        <a:lstStyle/>
        <a:p>
          <a:endParaRPr lang="en-US"/>
        </a:p>
      </dgm:t>
    </dgm:pt>
  </dgm:ptLst>
  <dgm:cxnLst>
    <dgm:cxn modelId="{E557F4A6-3D49-4A82-AC8C-1FD7E9E9D672}" type="presOf" srcId="{ED3227A2-3DA8-46D3-B16A-0AD487C9C2C0}" destId="{B7DEFAD5-C476-4525-B356-85257AFFF256}" srcOrd="0" destOrd="0" presId="urn:microsoft.com/office/officeart/2008/layout/PictureAccentList"/>
    <dgm:cxn modelId="{A145DACE-2910-4F94-A7AB-51F1DBFE060C}" type="presOf" srcId="{0A2AEF40-835F-4570-9E50-E2AC3EB0C4D2}" destId="{054276D3-EF4C-443A-92C9-B6EF101A2693}" srcOrd="0" destOrd="0" presId="urn:microsoft.com/office/officeart/2008/layout/PictureAccentList"/>
    <dgm:cxn modelId="{2FF93A69-668A-4BC7-91E9-93A238619583}" type="presOf" srcId="{88BA4B55-12C3-44C0-8B27-202A44C00B4C}" destId="{D0790680-06E4-45D6-8FEC-EA676BA16351}" srcOrd="0" destOrd="0" presId="urn:microsoft.com/office/officeart/2008/layout/PictureAccentList"/>
    <dgm:cxn modelId="{174978E5-1B83-4DC5-81DB-808FF5EC3D71}" type="presOf" srcId="{4D938854-04B0-487B-B26F-337909E1BC1A}" destId="{3401D95B-6080-4188-A666-3B99D609E542}" srcOrd="0" destOrd="0" presId="urn:microsoft.com/office/officeart/2008/layout/PictureAccentList"/>
    <dgm:cxn modelId="{10642012-D3DC-4E23-BBCD-8F477F843FA5}" srcId="{0A2AEF40-835F-4570-9E50-E2AC3EB0C4D2}" destId="{4D938854-04B0-487B-B26F-337909E1BC1A}" srcOrd="1" destOrd="0" parTransId="{5B373AAD-FFD0-4AEE-B239-85AB82891717}" sibTransId="{6679D791-6D86-431C-A6DC-C9535EA9075D}"/>
    <dgm:cxn modelId="{3184F39A-EBE0-42D7-B4E3-EF64B50DD6DA}" srcId="{ED3227A2-3DA8-46D3-B16A-0AD487C9C2C0}" destId="{0A2AEF40-835F-4570-9E50-E2AC3EB0C4D2}" srcOrd="0" destOrd="0" parTransId="{476BE0C5-E948-470A-84D8-FBEAB5B9CF27}" sibTransId="{47B3F43C-F8AE-44A5-BB45-7969DFFBDE3F}"/>
    <dgm:cxn modelId="{1BE74AF4-1D26-4FD5-A6CD-AA64EF81DEC0}" type="presOf" srcId="{73184EA0-9738-4EE5-BB70-BE81534A1696}" destId="{91FF5754-0F11-4CB7-A30D-F1AA4ECAB3FD}" srcOrd="0" destOrd="0" presId="urn:microsoft.com/office/officeart/2008/layout/PictureAccentList"/>
    <dgm:cxn modelId="{A5D03D28-E0D3-4333-AE21-EB3B035A1AC6}" srcId="{0A2AEF40-835F-4570-9E50-E2AC3EB0C4D2}" destId="{73184EA0-9738-4EE5-BB70-BE81534A1696}" srcOrd="2" destOrd="0" parTransId="{64887149-468E-44C3-9580-978D1DA1584D}" sibTransId="{84CBA363-FF36-47FA-A303-3AA0DD4A3781}"/>
    <dgm:cxn modelId="{64F9367D-646D-4AB9-8052-893731212018}" srcId="{0A2AEF40-835F-4570-9E50-E2AC3EB0C4D2}" destId="{88BA4B55-12C3-44C0-8B27-202A44C00B4C}" srcOrd="0" destOrd="0" parTransId="{7DBB78A4-5B60-4D93-AB20-33CE6C36B3F5}" sibTransId="{47CECDA9-372F-437B-A390-48DA5CEDE59B}"/>
    <dgm:cxn modelId="{5279FCBC-F08E-4363-B479-F68DB8A4E475}" type="presParOf" srcId="{B7DEFAD5-C476-4525-B356-85257AFFF256}" destId="{DB0AFA7B-FA8A-4CD3-91D9-23F8274DE2DB}" srcOrd="0" destOrd="0" presId="urn:microsoft.com/office/officeart/2008/layout/PictureAccentList"/>
    <dgm:cxn modelId="{1317BD9B-AA33-4378-8DBC-CA72A312163E}" type="presParOf" srcId="{DB0AFA7B-FA8A-4CD3-91D9-23F8274DE2DB}" destId="{62844F5F-BDE5-4066-9958-9D2F63E612C7}" srcOrd="0" destOrd="0" presId="urn:microsoft.com/office/officeart/2008/layout/PictureAccentList"/>
    <dgm:cxn modelId="{1D18ABF1-6052-441E-B8CA-F66013A3AABD}" type="presParOf" srcId="{62844F5F-BDE5-4066-9958-9D2F63E612C7}" destId="{054276D3-EF4C-443A-92C9-B6EF101A2693}" srcOrd="0" destOrd="0" presId="urn:microsoft.com/office/officeart/2008/layout/PictureAccentList"/>
    <dgm:cxn modelId="{C5F854E4-A85A-457B-BDC6-447EFA8F11B7}" type="presParOf" srcId="{DB0AFA7B-FA8A-4CD3-91D9-23F8274DE2DB}" destId="{5DD42932-E380-4037-862C-83F0B29A5816}" srcOrd="1" destOrd="0" presId="urn:microsoft.com/office/officeart/2008/layout/PictureAccentList"/>
    <dgm:cxn modelId="{7D1AED6A-39D7-445C-9EE3-5E0F08BB6A89}" type="presParOf" srcId="{5DD42932-E380-4037-862C-83F0B29A5816}" destId="{2EC1C542-6E77-4BBC-BADF-B5242DABE765}" srcOrd="0" destOrd="0" presId="urn:microsoft.com/office/officeart/2008/layout/PictureAccentList"/>
    <dgm:cxn modelId="{C3AD462D-9E84-47E9-84C5-00EECCBB954C}" type="presParOf" srcId="{2EC1C542-6E77-4BBC-BADF-B5242DABE765}" destId="{C5776D72-01D0-4EAC-A194-249ED1E7071F}" srcOrd="0" destOrd="0" presId="urn:microsoft.com/office/officeart/2008/layout/PictureAccentList"/>
    <dgm:cxn modelId="{E63C7770-FE5D-4BB3-8E90-B1BC1A83FFF9}" type="presParOf" srcId="{2EC1C542-6E77-4BBC-BADF-B5242DABE765}" destId="{D0790680-06E4-45D6-8FEC-EA676BA16351}" srcOrd="1" destOrd="0" presId="urn:microsoft.com/office/officeart/2008/layout/PictureAccentList"/>
    <dgm:cxn modelId="{65C3B251-E012-470A-B95E-E64082A33B26}" type="presParOf" srcId="{5DD42932-E380-4037-862C-83F0B29A5816}" destId="{BFE2AD52-21C2-4AB8-BA35-075F14BED05C}" srcOrd="1" destOrd="0" presId="urn:microsoft.com/office/officeart/2008/layout/PictureAccentList"/>
    <dgm:cxn modelId="{9E7E3425-7089-4EC3-829A-93A0E2988D7B}" type="presParOf" srcId="{BFE2AD52-21C2-4AB8-BA35-075F14BED05C}" destId="{18C5F698-A863-4E79-8555-03412794C090}" srcOrd="0" destOrd="0" presId="urn:microsoft.com/office/officeart/2008/layout/PictureAccentList"/>
    <dgm:cxn modelId="{5DF9886E-8AE3-4028-A63F-E50B63A8D995}" type="presParOf" srcId="{BFE2AD52-21C2-4AB8-BA35-075F14BED05C}" destId="{3401D95B-6080-4188-A666-3B99D609E542}" srcOrd="1" destOrd="0" presId="urn:microsoft.com/office/officeart/2008/layout/PictureAccentList"/>
    <dgm:cxn modelId="{5B3095FE-C80E-4A0A-92DF-062BAB225562}" type="presParOf" srcId="{5DD42932-E380-4037-862C-83F0B29A5816}" destId="{20B950CB-A20B-4492-BB20-EBD17BB72C2A}" srcOrd="2" destOrd="0" presId="urn:microsoft.com/office/officeart/2008/layout/PictureAccentList"/>
    <dgm:cxn modelId="{CFA9385D-6141-44B5-8DC4-72ADF9DF5C3C}" type="presParOf" srcId="{20B950CB-A20B-4492-BB20-EBD17BB72C2A}" destId="{38DABA76-D53D-4648-A578-F4B46E4421E3}" srcOrd="0" destOrd="0" presId="urn:microsoft.com/office/officeart/2008/layout/PictureAccentList"/>
    <dgm:cxn modelId="{FC0DB13D-04A3-4C99-B345-E6E8115D9F9E}" type="presParOf" srcId="{20B950CB-A20B-4492-BB20-EBD17BB72C2A}" destId="{91FF5754-0F11-4CB7-A30D-F1AA4ECAB3FD}"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D3227A2-3DA8-46D3-B16A-0AD487C9C2C0}" type="doc">
      <dgm:prSet loTypeId="urn:microsoft.com/office/officeart/2008/layout/PictureAccentList" loCatId="list" qsTypeId="urn:microsoft.com/office/officeart/2005/8/quickstyle/simple1" qsCatId="simple" csTypeId="urn:microsoft.com/office/officeart/2005/8/colors/accent1_2" csCatId="accent1" phldr="1"/>
      <dgm:spPr/>
      <dgm:t>
        <a:bodyPr/>
        <a:lstStyle/>
        <a:p>
          <a:endParaRPr lang="en-US"/>
        </a:p>
      </dgm:t>
    </dgm:pt>
    <dgm:pt modelId="{0A2AEF40-835F-4570-9E50-E2AC3EB0C4D2}">
      <dgm:prSet phldrT="[Text]"/>
      <dgm:spPr/>
      <dgm:t>
        <a:bodyPr/>
        <a:lstStyle/>
        <a:p>
          <a:r>
            <a:rPr lang="fa-IR" dirty="0" smtClean="0"/>
            <a:t>لیست تغییرات ساختاری</a:t>
          </a:r>
          <a:endParaRPr lang="en-US" dirty="0"/>
        </a:p>
      </dgm:t>
    </dgm:pt>
    <dgm:pt modelId="{476BE0C5-E948-470A-84D8-FBEAB5B9CF27}" type="parTrans" cxnId="{3184F39A-EBE0-42D7-B4E3-EF64B50DD6DA}">
      <dgm:prSet/>
      <dgm:spPr/>
      <dgm:t>
        <a:bodyPr/>
        <a:lstStyle/>
        <a:p>
          <a:endParaRPr lang="en-US"/>
        </a:p>
      </dgm:t>
    </dgm:pt>
    <dgm:pt modelId="{47B3F43C-F8AE-44A5-BB45-7969DFFBDE3F}" type="sibTrans" cxnId="{3184F39A-EBE0-42D7-B4E3-EF64B50DD6DA}">
      <dgm:prSet/>
      <dgm:spPr/>
      <dgm:t>
        <a:bodyPr/>
        <a:lstStyle/>
        <a:p>
          <a:endParaRPr lang="en-US"/>
        </a:p>
      </dgm:t>
    </dgm:pt>
    <dgm:pt modelId="{88BA4B55-12C3-44C0-8B27-202A44C00B4C}">
      <dgm:prSet phldrT="[Text]"/>
      <dgm:spPr/>
      <dgm:t>
        <a:bodyPr/>
        <a:lstStyle/>
        <a:p>
          <a:r>
            <a:rPr lang="fa-IR" dirty="0" smtClean="0"/>
            <a:t>جداسازی مالکیت دارایی از ارزش</a:t>
          </a:r>
          <a:endParaRPr lang="en-US" dirty="0"/>
        </a:p>
      </dgm:t>
    </dgm:pt>
    <dgm:pt modelId="{7DBB78A4-5B60-4D93-AB20-33CE6C36B3F5}" type="parTrans" cxnId="{64F9367D-646D-4AB9-8052-893731212018}">
      <dgm:prSet/>
      <dgm:spPr/>
      <dgm:t>
        <a:bodyPr/>
        <a:lstStyle/>
        <a:p>
          <a:endParaRPr lang="en-US"/>
        </a:p>
      </dgm:t>
    </dgm:pt>
    <dgm:pt modelId="{47CECDA9-372F-437B-A390-48DA5CEDE59B}" type="sibTrans" cxnId="{64F9367D-646D-4AB9-8052-893731212018}">
      <dgm:prSet/>
      <dgm:spPr/>
      <dgm:t>
        <a:bodyPr/>
        <a:lstStyle/>
        <a:p>
          <a:endParaRPr lang="en-US"/>
        </a:p>
      </dgm:t>
    </dgm:pt>
    <dgm:pt modelId="{4D938854-04B0-487B-B26F-337909E1BC1A}">
      <dgm:prSet phldrT="[Text]"/>
      <dgm:spPr/>
      <dgm:t>
        <a:bodyPr/>
        <a:lstStyle/>
        <a:p>
          <a:r>
            <a:rPr lang="fa-IR" dirty="0" smtClean="0"/>
            <a:t>دوباره واسطه گری</a:t>
          </a:r>
        </a:p>
      </dgm:t>
    </dgm:pt>
    <dgm:pt modelId="{5B373AAD-FFD0-4AEE-B239-85AB82891717}" type="parTrans" cxnId="{10642012-D3DC-4E23-BBCD-8F477F843FA5}">
      <dgm:prSet/>
      <dgm:spPr/>
      <dgm:t>
        <a:bodyPr/>
        <a:lstStyle/>
        <a:p>
          <a:endParaRPr lang="en-US"/>
        </a:p>
      </dgm:t>
    </dgm:pt>
    <dgm:pt modelId="{6679D791-6D86-431C-A6DC-C9535EA9075D}" type="sibTrans" cxnId="{10642012-D3DC-4E23-BBCD-8F477F843FA5}">
      <dgm:prSet/>
      <dgm:spPr/>
      <dgm:t>
        <a:bodyPr/>
        <a:lstStyle/>
        <a:p>
          <a:endParaRPr lang="en-US"/>
        </a:p>
      </dgm:t>
    </dgm:pt>
    <dgm:pt modelId="{73184EA0-9738-4EE5-BB70-BE81534A1696}">
      <dgm:prSet phldrT="[Text]"/>
      <dgm:spPr/>
      <dgm:t>
        <a:bodyPr/>
        <a:lstStyle/>
        <a:p>
          <a:r>
            <a:rPr lang="fa-IR" dirty="0" smtClean="0"/>
            <a:t>جمع آوری بازارهای پراکنده</a:t>
          </a:r>
        </a:p>
      </dgm:t>
    </dgm:pt>
    <dgm:pt modelId="{64887149-468E-44C3-9580-978D1DA1584D}" type="parTrans" cxnId="{A5D03D28-E0D3-4333-AE21-EB3B035A1AC6}">
      <dgm:prSet/>
      <dgm:spPr/>
      <dgm:t>
        <a:bodyPr/>
        <a:lstStyle/>
        <a:p>
          <a:endParaRPr lang="en-US"/>
        </a:p>
      </dgm:t>
    </dgm:pt>
    <dgm:pt modelId="{84CBA363-FF36-47FA-A303-3AA0DD4A3781}" type="sibTrans" cxnId="{A5D03D28-E0D3-4333-AE21-EB3B035A1AC6}">
      <dgm:prSet/>
      <dgm:spPr/>
      <dgm:t>
        <a:bodyPr/>
        <a:lstStyle/>
        <a:p>
          <a:endParaRPr lang="en-US"/>
        </a:p>
      </dgm:t>
    </dgm:pt>
    <dgm:pt modelId="{B7DEFAD5-C476-4525-B356-85257AFFF256}" type="pres">
      <dgm:prSet presAssocID="{ED3227A2-3DA8-46D3-B16A-0AD487C9C2C0}" presName="layout" presStyleCnt="0">
        <dgm:presLayoutVars>
          <dgm:chMax/>
          <dgm:chPref/>
          <dgm:dir val="rev"/>
          <dgm:animOne val="branch"/>
          <dgm:animLvl val="lvl"/>
          <dgm:resizeHandles/>
        </dgm:presLayoutVars>
      </dgm:prSet>
      <dgm:spPr/>
      <dgm:t>
        <a:bodyPr/>
        <a:lstStyle/>
        <a:p>
          <a:endParaRPr lang="en-US"/>
        </a:p>
      </dgm:t>
    </dgm:pt>
    <dgm:pt modelId="{DB0AFA7B-FA8A-4CD3-91D9-23F8274DE2DB}" type="pres">
      <dgm:prSet presAssocID="{0A2AEF40-835F-4570-9E50-E2AC3EB0C4D2}" presName="root" presStyleCnt="0">
        <dgm:presLayoutVars>
          <dgm:chMax/>
          <dgm:chPref val="4"/>
        </dgm:presLayoutVars>
      </dgm:prSet>
      <dgm:spPr/>
    </dgm:pt>
    <dgm:pt modelId="{62844F5F-BDE5-4066-9958-9D2F63E612C7}" type="pres">
      <dgm:prSet presAssocID="{0A2AEF40-835F-4570-9E50-E2AC3EB0C4D2}" presName="rootComposite" presStyleCnt="0">
        <dgm:presLayoutVars/>
      </dgm:prSet>
      <dgm:spPr/>
    </dgm:pt>
    <dgm:pt modelId="{054276D3-EF4C-443A-92C9-B6EF101A2693}" type="pres">
      <dgm:prSet presAssocID="{0A2AEF40-835F-4570-9E50-E2AC3EB0C4D2}" presName="rootText" presStyleLbl="node0" presStyleIdx="0" presStyleCnt="1">
        <dgm:presLayoutVars>
          <dgm:chMax/>
          <dgm:chPref val="4"/>
        </dgm:presLayoutVars>
      </dgm:prSet>
      <dgm:spPr/>
      <dgm:t>
        <a:bodyPr/>
        <a:lstStyle/>
        <a:p>
          <a:endParaRPr lang="en-US"/>
        </a:p>
      </dgm:t>
    </dgm:pt>
    <dgm:pt modelId="{5DD42932-E380-4037-862C-83F0B29A5816}" type="pres">
      <dgm:prSet presAssocID="{0A2AEF40-835F-4570-9E50-E2AC3EB0C4D2}" presName="childShape" presStyleCnt="0">
        <dgm:presLayoutVars>
          <dgm:chMax val="0"/>
          <dgm:chPref val="0"/>
        </dgm:presLayoutVars>
      </dgm:prSet>
      <dgm:spPr/>
    </dgm:pt>
    <dgm:pt modelId="{2EC1C542-6E77-4BBC-BADF-B5242DABE765}" type="pres">
      <dgm:prSet presAssocID="{88BA4B55-12C3-44C0-8B27-202A44C00B4C}" presName="childComposite" presStyleCnt="0">
        <dgm:presLayoutVars>
          <dgm:chMax val="0"/>
          <dgm:chPref val="0"/>
        </dgm:presLayoutVars>
      </dgm:prSet>
      <dgm:spPr/>
    </dgm:pt>
    <dgm:pt modelId="{C5776D72-01D0-4EAC-A194-249ED1E7071F}" type="pres">
      <dgm:prSet presAssocID="{88BA4B55-12C3-44C0-8B27-202A44C00B4C}" presName="Imag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33000" r="-33000"/>
          </a:stretch>
        </a:blipFill>
      </dgm:spPr>
    </dgm:pt>
    <dgm:pt modelId="{D0790680-06E4-45D6-8FEC-EA676BA16351}" type="pres">
      <dgm:prSet presAssocID="{88BA4B55-12C3-44C0-8B27-202A44C00B4C}" presName="childText" presStyleLbl="lnNode1" presStyleIdx="0" presStyleCnt="3">
        <dgm:presLayoutVars>
          <dgm:chMax val="0"/>
          <dgm:chPref val="0"/>
          <dgm:bulletEnabled val="1"/>
        </dgm:presLayoutVars>
      </dgm:prSet>
      <dgm:spPr/>
      <dgm:t>
        <a:bodyPr/>
        <a:lstStyle/>
        <a:p>
          <a:endParaRPr lang="en-US"/>
        </a:p>
      </dgm:t>
    </dgm:pt>
    <dgm:pt modelId="{BFE2AD52-21C2-4AB8-BA35-075F14BED05C}" type="pres">
      <dgm:prSet presAssocID="{4D938854-04B0-487B-B26F-337909E1BC1A}" presName="childComposite" presStyleCnt="0">
        <dgm:presLayoutVars>
          <dgm:chMax val="0"/>
          <dgm:chPref val="0"/>
        </dgm:presLayoutVars>
      </dgm:prSet>
      <dgm:spPr/>
    </dgm:pt>
    <dgm:pt modelId="{18C5F698-A863-4E79-8555-03412794C090}" type="pres">
      <dgm:prSet presAssocID="{4D938854-04B0-487B-B26F-337909E1BC1A}" presName="Imag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25000" r="-25000"/>
          </a:stretch>
        </a:blipFill>
      </dgm:spPr>
    </dgm:pt>
    <dgm:pt modelId="{3401D95B-6080-4188-A666-3B99D609E542}" type="pres">
      <dgm:prSet presAssocID="{4D938854-04B0-487B-B26F-337909E1BC1A}" presName="childText" presStyleLbl="lnNode1" presStyleIdx="1" presStyleCnt="3">
        <dgm:presLayoutVars>
          <dgm:chMax val="0"/>
          <dgm:chPref val="0"/>
          <dgm:bulletEnabled val="1"/>
        </dgm:presLayoutVars>
      </dgm:prSet>
      <dgm:spPr/>
      <dgm:t>
        <a:bodyPr/>
        <a:lstStyle/>
        <a:p>
          <a:endParaRPr lang="en-US"/>
        </a:p>
      </dgm:t>
    </dgm:pt>
    <dgm:pt modelId="{20B950CB-A20B-4492-BB20-EBD17BB72C2A}" type="pres">
      <dgm:prSet presAssocID="{73184EA0-9738-4EE5-BB70-BE81534A1696}" presName="childComposite" presStyleCnt="0">
        <dgm:presLayoutVars>
          <dgm:chMax val="0"/>
          <dgm:chPref val="0"/>
        </dgm:presLayoutVars>
      </dgm:prSet>
      <dgm:spPr/>
    </dgm:pt>
    <dgm:pt modelId="{38DABA76-D53D-4648-A578-F4B46E4421E3}" type="pres">
      <dgm:prSet presAssocID="{73184EA0-9738-4EE5-BB70-BE81534A1696}" presName="Image"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39000" r="-39000"/>
          </a:stretch>
        </a:blipFill>
      </dgm:spPr>
    </dgm:pt>
    <dgm:pt modelId="{91FF5754-0F11-4CB7-A30D-F1AA4ECAB3FD}" type="pres">
      <dgm:prSet presAssocID="{73184EA0-9738-4EE5-BB70-BE81534A1696}" presName="childText" presStyleLbl="lnNode1" presStyleIdx="2" presStyleCnt="3">
        <dgm:presLayoutVars>
          <dgm:chMax val="0"/>
          <dgm:chPref val="0"/>
          <dgm:bulletEnabled val="1"/>
        </dgm:presLayoutVars>
      </dgm:prSet>
      <dgm:spPr/>
      <dgm:t>
        <a:bodyPr/>
        <a:lstStyle/>
        <a:p>
          <a:endParaRPr lang="en-US"/>
        </a:p>
      </dgm:t>
    </dgm:pt>
  </dgm:ptLst>
  <dgm:cxnLst>
    <dgm:cxn modelId="{E557F4A6-3D49-4A82-AC8C-1FD7E9E9D672}" type="presOf" srcId="{ED3227A2-3DA8-46D3-B16A-0AD487C9C2C0}" destId="{B7DEFAD5-C476-4525-B356-85257AFFF256}" srcOrd="0" destOrd="0" presId="urn:microsoft.com/office/officeart/2008/layout/PictureAccentList"/>
    <dgm:cxn modelId="{A145DACE-2910-4F94-A7AB-51F1DBFE060C}" type="presOf" srcId="{0A2AEF40-835F-4570-9E50-E2AC3EB0C4D2}" destId="{054276D3-EF4C-443A-92C9-B6EF101A2693}" srcOrd="0" destOrd="0" presId="urn:microsoft.com/office/officeart/2008/layout/PictureAccentList"/>
    <dgm:cxn modelId="{2FF93A69-668A-4BC7-91E9-93A238619583}" type="presOf" srcId="{88BA4B55-12C3-44C0-8B27-202A44C00B4C}" destId="{D0790680-06E4-45D6-8FEC-EA676BA16351}" srcOrd="0" destOrd="0" presId="urn:microsoft.com/office/officeart/2008/layout/PictureAccentList"/>
    <dgm:cxn modelId="{174978E5-1B83-4DC5-81DB-808FF5EC3D71}" type="presOf" srcId="{4D938854-04B0-487B-B26F-337909E1BC1A}" destId="{3401D95B-6080-4188-A666-3B99D609E542}" srcOrd="0" destOrd="0" presId="urn:microsoft.com/office/officeart/2008/layout/PictureAccentList"/>
    <dgm:cxn modelId="{10642012-D3DC-4E23-BBCD-8F477F843FA5}" srcId="{0A2AEF40-835F-4570-9E50-E2AC3EB0C4D2}" destId="{4D938854-04B0-487B-B26F-337909E1BC1A}" srcOrd="1" destOrd="0" parTransId="{5B373AAD-FFD0-4AEE-B239-85AB82891717}" sibTransId="{6679D791-6D86-431C-A6DC-C9535EA9075D}"/>
    <dgm:cxn modelId="{3184F39A-EBE0-42D7-B4E3-EF64B50DD6DA}" srcId="{ED3227A2-3DA8-46D3-B16A-0AD487C9C2C0}" destId="{0A2AEF40-835F-4570-9E50-E2AC3EB0C4D2}" srcOrd="0" destOrd="0" parTransId="{476BE0C5-E948-470A-84D8-FBEAB5B9CF27}" sibTransId="{47B3F43C-F8AE-44A5-BB45-7969DFFBDE3F}"/>
    <dgm:cxn modelId="{1BE74AF4-1D26-4FD5-A6CD-AA64EF81DEC0}" type="presOf" srcId="{73184EA0-9738-4EE5-BB70-BE81534A1696}" destId="{91FF5754-0F11-4CB7-A30D-F1AA4ECAB3FD}" srcOrd="0" destOrd="0" presId="urn:microsoft.com/office/officeart/2008/layout/PictureAccentList"/>
    <dgm:cxn modelId="{A5D03D28-E0D3-4333-AE21-EB3B035A1AC6}" srcId="{0A2AEF40-835F-4570-9E50-E2AC3EB0C4D2}" destId="{73184EA0-9738-4EE5-BB70-BE81534A1696}" srcOrd="2" destOrd="0" parTransId="{64887149-468E-44C3-9580-978D1DA1584D}" sibTransId="{84CBA363-FF36-47FA-A303-3AA0DD4A3781}"/>
    <dgm:cxn modelId="{64F9367D-646D-4AB9-8052-893731212018}" srcId="{0A2AEF40-835F-4570-9E50-E2AC3EB0C4D2}" destId="{88BA4B55-12C3-44C0-8B27-202A44C00B4C}" srcOrd="0" destOrd="0" parTransId="{7DBB78A4-5B60-4D93-AB20-33CE6C36B3F5}" sibTransId="{47CECDA9-372F-437B-A390-48DA5CEDE59B}"/>
    <dgm:cxn modelId="{5279FCBC-F08E-4363-B479-F68DB8A4E475}" type="presParOf" srcId="{B7DEFAD5-C476-4525-B356-85257AFFF256}" destId="{DB0AFA7B-FA8A-4CD3-91D9-23F8274DE2DB}" srcOrd="0" destOrd="0" presId="urn:microsoft.com/office/officeart/2008/layout/PictureAccentList"/>
    <dgm:cxn modelId="{1317BD9B-AA33-4378-8DBC-CA72A312163E}" type="presParOf" srcId="{DB0AFA7B-FA8A-4CD3-91D9-23F8274DE2DB}" destId="{62844F5F-BDE5-4066-9958-9D2F63E612C7}" srcOrd="0" destOrd="0" presId="urn:microsoft.com/office/officeart/2008/layout/PictureAccentList"/>
    <dgm:cxn modelId="{1D18ABF1-6052-441E-B8CA-F66013A3AABD}" type="presParOf" srcId="{62844F5F-BDE5-4066-9958-9D2F63E612C7}" destId="{054276D3-EF4C-443A-92C9-B6EF101A2693}" srcOrd="0" destOrd="0" presId="urn:microsoft.com/office/officeart/2008/layout/PictureAccentList"/>
    <dgm:cxn modelId="{C5F854E4-A85A-457B-BDC6-447EFA8F11B7}" type="presParOf" srcId="{DB0AFA7B-FA8A-4CD3-91D9-23F8274DE2DB}" destId="{5DD42932-E380-4037-862C-83F0B29A5816}" srcOrd="1" destOrd="0" presId="urn:microsoft.com/office/officeart/2008/layout/PictureAccentList"/>
    <dgm:cxn modelId="{7D1AED6A-39D7-445C-9EE3-5E0F08BB6A89}" type="presParOf" srcId="{5DD42932-E380-4037-862C-83F0B29A5816}" destId="{2EC1C542-6E77-4BBC-BADF-B5242DABE765}" srcOrd="0" destOrd="0" presId="urn:microsoft.com/office/officeart/2008/layout/PictureAccentList"/>
    <dgm:cxn modelId="{C3AD462D-9E84-47E9-84C5-00EECCBB954C}" type="presParOf" srcId="{2EC1C542-6E77-4BBC-BADF-B5242DABE765}" destId="{C5776D72-01D0-4EAC-A194-249ED1E7071F}" srcOrd="0" destOrd="0" presId="urn:microsoft.com/office/officeart/2008/layout/PictureAccentList"/>
    <dgm:cxn modelId="{E63C7770-FE5D-4BB3-8E90-B1BC1A83FFF9}" type="presParOf" srcId="{2EC1C542-6E77-4BBC-BADF-B5242DABE765}" destId="{D0790680-06E4-45D6-8FEC-EA676BA16351}" srcOrd="1" destOrd="0" presId="urn:microsoft.com/office/officeart/2008/layout/PictureAccentList"/>
    <dgm:cxn modelId="{65C3B251-E012-470A-B95E-E64082A33B26}" type="presParOf" srcId="{5DD42932-E380-4037-862C-83F0B29A5816}" destId="{BFE2AD52-21C2-4AB8-BA35-075F14BED05C}" srcOrd="1" destOrd="0" presId="urn:microsoft.com/office/officeart/2008/layout/PictureAccentList"/>
    <dgm:cxn modelId="{9E7E3425-7089-4EC3-829A-93A0E2988D7B}" type="presParOf" srcId="{BFE2AD52-21C2-4AB8-BA35-075F14BED05C}" destId="{18C5F698-A863-4E79-8555-03412794C090}" srcOrd="0" destOrd="0" presId="urn:microsoft.com/office/officeart/2008/layout/PictureAccentList"/>
    <dgm:cxn modelId="{5DF9886E-8AE3-4028-A63F-E50B63A8D995}" type="presParOf" srcId="{BFE2AD52-21C2-4AB8-BA35-075F14BED05C}" destId="{3401D95B-6080-4188-A666-3B99D609E542}" srcOrd="1" destOrd="0" presId="urn:microsoft.com/office/officeart/2008/layout/PictureAccentList"/>
    <dgm:cxn modelId="{5B3095FE-C80E-4A0A-92DF-062BAB225562}" type="presParOf" srcId="{5DD42932-E380-4037-862C-83F0B29A5816}" destId="{20B950CB-A20B-4492-BB20-EBD17BB72C2A}" srcOrd="2" destOrd="0" presId="urn:microsoft.com/office/officeart/2008/layout/PictureAccentList"/>
    <dgm:cxn modelId="{CFA9385D-6141-44B5-8DC4-72ADF9DF5C3C}" type="presParOf" srcId="{20B950CB-A20B-4492-BB20-EBD17BB72C2A}" destId="{38DABA76-D53D-4648-A578-F4B46E4421E3}" srcOrd="0" destOrd="0" presId="urn:microsoft.com/office/officeart/2008/layout/PictureAccentList"/>
    <dgm:cxn modelId="{FC0DB13D-04A3-4C99-B345-E6E8115D9F9E}" type="presParOf" srcId="{20B950CB-A20B-4492-BB20-EBD17BB72C2A}" destId="{91FF5754-0F11-4CB7-A30D-F1AA4ECAB3FD}"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A36316-C97A-43EA-A65B-10108214338A}">
      <dsp:nvSpPr>
        <dsp:cNvPr id="0" name=""/>
        <dsp:cNvSpPr/>
      </dsp:nvSpPr>
      <dsp:spPr>
        <a:xfrm>
          <a:off x="2173" y="0"/>
          <a:ext cx="3382133" cy="36957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320040" rIns="320040" bIns="320040" numCol="1" spcCol="1270" anchor="ctr" anchorCtr="0">
          <a:noAutofit/>
        </a:bodyPr>
        <a:lstStyle/>
        <a:p>
          <a:pPr lvl="0" algn="ctr" defTabSz="2000250">
            <a:lnSpc>
              <a:spcPct val="90000"/>
            </a:lnSpc>
            <a:spcBef>
              <a:spcPct val="0"/>
            </a:spcBef>
            <a:spcAft>
              <a:spcPct val="35000"/>
            </a:spcAft>
          </a:pPr>
          <a:r>
            <a:rPr lang="fa-IR" sz="4500" kern="1200" dirty="0" smtClean="0"/>
            <a:t>منابع</a:t>
          </a:r>
          <a:endParaRPr lang="en-US" sz="4500" kern="1200" dirty="0"/>
        </a:p>
      </dsp:txBody>
      <dsp:txXfrm>
        <a:off x="2173" y="1478280"/>
        <a:ext cx="3382133" cy="1478280"/>
      </dsp:txXfrm>
    </dsp:sp>
    <dsp:sp modelId="{976390C8-D80C-4828-9548-E97468ACCEE2}">
      <dsp:nvSpPr>
        <dsp:cNvPr id="0" name=""/>
        <dsp:cNvSpPr/>
      </dsp:nvSpPr>
      <dsp:spPr>
        <a:xfrm>
          <a:off x="1077906" y="221742"/>
          <a:ext cx="1230668" cy="12306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A92196-9969-429C-9F7D-391581B46D85}">
      <dsp:nvSpPr>
        <dsp:cNvPr id="0" name=""/>
        <dsp:cNvSpPr/>
      </dsp:nvSpPr>
      <dsp:spPr>
        <a:xfrm>
          <a:off x="3485770" y="0"/>
          <a:ext cx="3382133" cy="36957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320040" rIns="320040" bIns="320040" numCol="1" spcCol="1270" anchor="ctr" anchorCtr="0">
          <a:noAutofit/>
        </a:bodyPr>
        <a:lstStyle/>
        <a:p>
          <a:pPr lvl="0" algn="ctr" defTabSz="2000250">
            <a:lnSpc>
              <a:spcPct val="90000"/>
            </a:lnSpc>
            <a:spcBef>
              <a:spcPct val="0"/>
            </a:spcBef>
            <a:spcAft>
              <a:spcPct val="35000"/>
            </a:spcAft>
          </a:pPr>
          <a:r>
            <a:rPr lang="fa-IR" sz="4500" kern="1200" dirty="0" smtClean="0"/>
            <a:t>انسان</a:t>
          </a:r>
          <a:endParaRPr lang="en-US" sz="4500" kern="1200" dirty="0"/>
        </a:p>
      </dsp:txBody>
      <dsp:txXfrm>
        <a:off x="3485770" y="1478280"/>
        <a:ext cx="3382133" cy="1478280"/>
      </dsp:txXfrm>
    </dsp:sp>
    <dsp:sp modelId="{3F8BAC1B-5EC8-4F0B-91E8-5696212E14B7}">
      <dsp:nvSpPr>
        <dsp:cNvPr id="0" name=""/>
        <dsp:cNvSpPr/>
      </dsp:nvSpPr>
      <dsp:spPr>
        <a:xfrm>
          <a:off x="4561503" y="221742"/>
          <a:ext cx="1230668" cy="123066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53000" r="-53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EEFE0F2-5961-40A0-872E-44A8BE928514}">
      <dsp:nvSpPr>
        <dsp:cNvPr id="0" name=""/>
        <dsp:cNvSpPr/>
      </dsp:nvSpPr>
      <dsp:spPr>
        <a:xfrm>
          <a:off x="6969368" y="0"/>
          <a:ext cx="3382133" cy="36957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320040" rIns="320040" bIns="320040" numCol="1" spcCol="1270" anchor="ctr" anchorCtr="0">
          <a:noAutofit/>
        </a:bodyPr>
        <a:lstStyle/>
        <a:p>
          <a:pPr lvl="0" algn="ctr" defTabSz="2000250">
            <a:lnSpc>
              <a:spcPct val="90000"/>
            </a:lnSpc>
            <a:spcBef>
              <a:spcPct val="0"/>
            </a:spcBef>
            <a:spcAft>
              <a:spcPct val="35000"/>
            </a:spcAft>
          </a:pPr>
          <a:r>
            <a:rPr lang="fa-IR" sz="4500" kern="1200" dirty="0" smtClean="0"/>
            <a:t>سازمان ها</a:t>
          </a:r>
          <a:endParaRPr lang="en-US" sz="4500" kern="1200" dirty="0"/>
        </a:p>
      </dsp:txBody>
      <dsp:txXfrm>
        <a:off x="6969368" y="1478280"/>
        <a:ext cx="3382133" cy="1478280"/>
      </dsp:txXfrm>
    </dsp:sp>
    <dsp:sp modelId="{39FFAD10-3B9E-4638-B003-D07D5B64E335}">
      <dsp:nvSpPr>
        <dsp:cNvPr id="0" name=""/>
        <dsp:cNvSpPr/>
      </dsp:nvSpPr>
      <dsp:spPr>
        <a:xfrm>
          <a:off x="8045100" y="221742"/>
          <a:ext cx="1230668" cy="1230668"/>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9000" r="-39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A463C9-C56A-40AA-8389-8BC72C067BD4}">
      <dsp:nvSpPr>
        <dsp:cNvPr id="0" name=""/>
        <dsp:cNvSpPr/>
      </dsp:nvSpPr>
      <dsp:spPr>
        <a:xfrm>
          <a:off x="414147" y="2956560"/>
          <a:ext cx="9525380" cy="554355"/>
        </a:xfrm>
        <a:prstGeom prst="leftRightArrow">
          <a:avLst/>
        </a:prstGeom>
        <a:solidFill>
          <a:schemeClr val="accent1">
            <a:tint val="6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84E8B-68C7-4C5B-A076-E900DC3D4AB1}">
      <dsp:nvSpPr>
        <dsp:cNvPr id="0" name=""/>
        <dsp:cNvSpPr/>
      </dsp:nvSpPr>
      <dsp:spPr>
        <a:xfrm>
          <a:off x="776525" y="0"/>
          <a:ext cx="8800623" cy="36957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77F4D8-C8D4-4036-B630-0A7297C54936}">
      <dsp:nvSpPr>
        <dsp:cNvPr id="0" name=""/>
        <dsp:cNvSpPr/>
      </dsp:nvSpPr>
      <dsp:spPr>
        <a:xfrm>
          <a:off x="2593" y="1108710"/>
          <a:ext cx="978315" cy="14782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fa-IR" sz="1400" kern="1200" dirty="0" smtClean="0"/>
            <a:t>مشاورین املاک</a:t>
          </a:r>
          <a:endParaRPr lang="en-US" sz="1400" kern="1200" dirty="0"/>
        </a:p>
      </dsp:txBody>
      <dsp:txXfrm>
        <a:off x="50350" y="1156467"/>
        <a:ext cx="882801" cy="1382766"/>
      </dsp:txXfrm>
    </dsp:sp>
    <dsp:sp modelId="{D1ED0032-BCA0-4705-9D1F-F4B9FC795CF0}">
      <dsp:nvSpPr>
        <dsp:cNvPr id="0" name=""/>
        <dsp:cNvSpPr/>
      </dsp:nvSpPr>
      <dsp:spPr>
        <a:xfrm>
          <a:off x="1043724" y="1108710"/>
          <a:ext cx="978315" cy="14782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fa-IR" sz="1400" kern="1200" dirty="0" smtClean="0"/>
            <a:t>مدرس‌های مشاور</a:t>
          </a:r>
          <a:endParaRPr lang="en-US" sz="1400" kern="1200" dirty="0"/>
        </a:p>
      </dsp:txBody>
      <dsp:txXfrm>
        <a:off x="1091481" y="1156467"/>
        <a:ext cx="882801" cy="1382766"/>
      </dsp:txXfrm>
    </dsp:sp>
    <dsp:sp modelId="{42B67687-4F62-4F77-AF8B-FAAFEFD805BF}">
      <dsp:nvSpPr>
        <dsp:cNvPr id="0" name=""/>
        <dsp:cNvSpPr/>
      </dsp:nvSpPr>
      <dsp:spPr>
        <a:xfrm>
          <a:off x="2084854" y="1108710"/>
          <a:ext cx="978315" cy="14782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fa-IR" sz="1400" kern="1200" dirty="0" smtClean="0"/>
            <a:t>خریدار مستقیم</a:t>
          </a:r>
          <a:endParaRPr lang="en-US" sz="1400" kern="1200" dirty="0"/>
        </a:p>
      </dsp:txBody>
      <dsp:txXfrm>
        <a:off x="2132611" y="1156467"/>
        <a:ext cx="882801" cy="1382766"/>
      </dsp:txXfrm>
    </dsp:sp>
    <dsp:sp modelId="{98E9A646-FF00-4184-BAA1-434DF6279B2F}">
      <dsp:nvSpPr>
        <dsp:cNvPr id="0" name=""/>
        <dsp:cNvSpPr/>
      </dsp:nvSpPr>
      <dsp:spPr>
        <a:xfrm>
          <a:off x="3125984" y="1108710"/>
          <a:ext cx="978315" cy="14782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fa-IR" sz="1400" kern="1200" dirty="0" smtClean="0"/>
            <a:t>سازندگان</a:t>
          </a:r>
          <a:endParaRPr lang="en-US" sz="1400" kern="1200" dirty="0"/>
        </a:p>
      </dsp:txBody>
      <dsp:txXfrm>
        <a:off x="3173741" y="1156467"/>
        <a:ext cx="882801" cy="1382766"/>
      </dsp:txXfrm>
    </dsp:sp>
    <dsp:sp modelId="{242EFFB2-DA13-4A95-AE67-49601AB7D199}">
      <dsp:nvSpPr>
        <dsp:cNvPr id="0" name=""/>
        <dsp:cNvSpPr/>
      </dsp:nvSpPr>
      <dsp:spPr>
        <a:xfrm>
          <a:off x="4167114" y="1108710"/>
          <a:ext cx="978315" cy="14782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fa-IR" sz="1400" kern="1200" dirty="0" smtClean="0"/>
            <a:t>فروشندگان مستقیم</a:t>
          </a:r>
          <a:endParaRPr lang="en-US" sz="1400" kern="1200" dirty="0"/>
        </a:p>
      </dsp:txBody>
      <dsp:txXfrm>
        <a:off x="4214871" y="1156467"/>
        <a:ext cx="882801" cy="1382766"/>
      </dsp:txXfrm>
    </dsp:sp>
    <dsp:sp modelId="{8046831E-4CEC-4E53-995B-B87789CC55F0}">
      <dsp:nvSpPr>
        <dsp:cNvPr id="0" name=""/>
        <dsp:cNvSpPr/>
      </dsp:nvSpPr>
      <dsp:spPr>
        <a:xfrm>
          <a:off x="5208244" y="1108710"/>
          <a:ext cx="978315" cy="14782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fa-IR" sz="1400" kern="1200" dirty="0" smtClean="0"/>
            <a:t>حمل و نقل و اثاث کشی</a:t>
          </a:r>
          <a:endParaRPr lang="en-US" sz="1400" kern="1200" dirty="0"/>
        </a:p>
      </dsp:txBody>
      <dsp:txXfrm>
        <a:off x="5256001" y="1156467"/>
        <a:ext cx="882801" cy="1382766"/>
      </dsp:txXfrm>
    </dsp:sp>
    <dsp:sp modelId="{A6435557-A38C-4E76-BEFF-923157DD7AEA}">
      <dsp:nvSpPr>
        <dsp:cNvPr id="0" name=""/>
        <dsp:cNvSpPr/>
      </dsp:nvSpPr>
      <dsp:spPr>
        <a:xfrm>
          <a:off x="6249375" y="1108710"/>
          <a:ext cx="978315" cy="14782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fa-IR" sz="1400" kern="1200" dirty="0" smtClean="0"/>
            <a:t>مصالح فروشان</a:t>
          </a:r>
          <a:endParaRPr lang="en-US" sz="1400" kern="1200" dirty="0"/>
        </a:p>
      </dsp:txBody>
      <dsp:txXfrm>
        <a:off x="6297132" y="1156467"/>
        <a:ext cx="882801" cy="1382766"/>
      </dsp:txXfrm>
    </dsp:sp>
    <dsp:sp modelId="{83E67775-236F-4D0F-81BB-C13E95996E92}">
      <dsp:nvSpPr>
        <dsp:cNvPr id="0" name=""/>
        <dsp:cNvSpPr/>
      </dsp:nvSpPr>
      <dsp:spPr>
        <a:xfrm>
          <a:off x="7290505" y="1108710"/>
          <a:ext cx="978315" cy="14782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fa-IR" sz="1400" kern="1200" dirty="0" smtClean="0"/>
            <a:t>خدمات تخصصی ساختمان سازی</a:t>
          </a:r>
          <a:endParaRPr lang="en-US" sz="1400" kern="1200" dirty="0"/>
        </a:p>
      </dsp:txBody>
      <dsp:txXfrm>
        <a:off x="7338262" y="1156467"/>
        <a:ext cx="882801" cy="1382766"/>
      </dsp:txXfrm>
    </dsp:sp>
    <dsp:sp modelId="{B3067735-75AE-4453-8464-0EF758936D86}">
      <dsp:nvSpPr>
        <dsp:cNvPr id="0" name=""/>
        <dsp:cNvSpPr/>
      </dsp:nvSpPr>
      <dsp:spPr>
        <a:xfrm>
          <a:off x="8331635" y="1108710"/>
          <a:ext cx="978315" cy="14782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fa-IR" sz="1400" kern="1200" dirty="0" smtClean="0"/>
            <a:t>تزئینات داخلی و مبلمان</a:t>
          </a:r>
        </a:p>
      </dsp:txBody>
      <dsp:txXfrm>
        <a:off x="8379392" y="1156467"/>
        <a:ext cx="882801" cy="1382766"/>
      </dsp:txXfrm>
    </dsp:sp>
    <dsp:sp modelId="{2B7B12B0-D1A1-4F8E-BF00-783DD477D79C}">
      <dsp:nvSpPr>
        <dsp:cNvPr id="0" name=""/>
        <dsp:cNvSpPr/>
      </dsp:nvSpPr>
      <dsp:spPr>
        <a:xfrm>
          <a:off x="9372765" y="1108710"/>
          <a:ext cx="978315" cy="14782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fa-IR" sz="1400" kern="1200" dirty="0" smtClean="0"/>
            <a:t>تعمیرات ساختمان</a:t>
          </a:r>
        </a:p>
      </dsp:txBody>
      <dsp:txXfrm>
        <a:off x="9420522" y="1156467"/>
        <a:ext cx="882801" cy="138276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5A5505-0C39-46EB-A3E5-8503CDFE56E2}">
      <dsp:nvSpPr>
        <dsp:cNvPr id="0" name=""/>
        <dsp:cNvSpPr/>
      </dsp:nvSpPr>
      <dsp:spPr>
        <a:xfrm>
          <a:off x="0" y="29129"/>
          <a:ext cx="10353675" cy="6949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r" defTabSz="1066800" rtl="1">
            <a:lnSpc>
              <a:spcPct val="90000"/>
            </a:lnSpc>
            <a:spcBef>
              <a:spcPct val="0"/>
            </a:spcBef>
            <a:spcAft>
              <a:spcPct val="35000"/>
            </a:spcAft>
          </a:pPr>
          <a:r>
            <a:rPr lang="fa-IR" sz="2400" kern="1200" dirty="0" smtClean="0"/>
            <a:t>ساخت سکوی تولید واحد ارزش و تولید واحد ارزش توسط پلتفرم برای نمایش کیفیت</a:t>
          </a:r>
          <a:endParaRPr lang="en-US" sz="2400" kern="1200" dirty="0"/>
        </a:p>
      </dsp:txBody>
      <dsp:txXfrm>
        <a:off x="33926" y="63055"/>
        <a:ext cx="10285823" cy="627128"/>
      </dsp:txXfrm>
    </dsp:sp>
    <dsp:sp modelId="{3F888778-9E26-4DF3-B947-DB8F8678E5F1}">
      <dsp:nvSpPr>
        <dsp:cNvPr id="0" name=""/>
        <dsp:cNvSpPr/>
      </dsp:nvSpPr>
      <dsp:spPr>
        <a:xfrm>
          <a:off x="0" y="724109"/>
          <a:ext cx="10353675" cy="409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8729" tIns="30480" rIns="170688" bIns="30480" numCol="1" spcCol="1270" anchor="t" anchorCtr="0">
          <a:noAutofit/>
        </a:bodyPr>
        <a:lstStyle/>
        <a:p>
          <a:pPr marL="171450" lvl="1" indent="-171450" algn="r" defTabSz="844550" rtl="1">
            <a:lnSpc>
              <a:spcPct val="90000"/>
            </a:lnSpc>
            <a:spcBef>
              <a:spcPct val="0"/>
            </a:spcBef>
            <a:spcAft>
              <a:spcPct val="20000"/>
            </a:spcAft>
            <a:buChar char="••"/>
          </a:pPr>
          <a:r>
            <a:rPr lang="fa-IR" sz="1900" kern="1200" dirty="0" smtClean="0"/>
            <a:t>برای جذب مشاورین املاک  جمع آوری فایل های بازار یا </a:t>
          </a:r>
          <a:r>
            <a:rPr lang="en-US" sz="1900" kern="1200" dirty="0" smtClean="0"/>
            <a:t>Scrapper</a:t>
          </a:r>
          <a:r>
            <a:rPr lang="fa-IR" sz="1900" kern="1200" dirty="0" smtClean="0"/>
            <a:t> و بهبود با هوش انسانی</a:t>
          </a:r>
          <a:endParaRPr lang="en-US" sz="1900" kern="1200" dirty="0"/>
        </a:p>
      </dsp:txBody>
      <dsp:txXfrm>
        <a:off x="0" y="724109"/>
        <a:ext cx="10353675" cy="409860"/>
      </dsp:txXfrm>
    </dsp:sp>
    <dsp:sp modelId="{227DAAC9-15B6-468D-8A08-ED88A24ADD00}">
      <dsp:nvSpPr>
        <dsp:cNvPr id="0" name=""/>
        <dsp:cNvSpPr/>
      </dsp:nvSpPr>
      <dsp:spPr>
        <a:xfrm>
          <a:off x="0" y="1133969"/>
          <a:ext cx="10353675" cy="6949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r" defTabSz="1066800" rtl="1">
            <a:lnSpc>
              <a:spcPct val="90000"/>
            </a:lnSpc>
            <a:spcBef>
              <a:spcPct val="0"/>
            </a:spcBef>
            <a:spcAft>
              <a:spcPct val="35000"/>
            </a:spcAft>
          </a:pPr>
          <a:r>
            <a:rPr lang="fa-IR" sz="2400" kern="1200" dirty="0" smtClean="0"/>
            <a:t>طراحی خدمات و ابزار برای رساندن منفعت به یک طرف بازار</a:t>
          </a:r>
          <a:endParaRPr lang="en-US" sz="2400" kern="1200" dirty="0"/>
        </a:p>
      </dsp:txBody>
      <dsp:txXfrm>
        <a:off x="33926" y="1167895"/>
        <a:ext cx="10285823" cy="627128"/>
      </dsp:txXfrm>
    </dsp:sp>
    <dsp:sp modelId="{0F1B9756-0913-4969-8DA9-CA4DBB7169F4}">
      <dsp:nvSpPr>
        <dsp:cNvPr id="0" name=""/>
        <dsp:cNvSpPr/>
      </dsp:nvSpPr>
      <dsp:spPr>
        <a:xfrm>
          <a:off x="0" y="1828950"/>
          <a:ext cx="10353675" cy="409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8729" tIns="30480" rIns="170688" bIns="30480" numCol="1" spcCol="1270" anchor="t" anchorCtr="0">
          <a:noAutofit/>
        </a:bodyPr>
        <a:lstStyle/>
        <a:p>
          <a:pPr marL="171450" lvl="1" indent="-171450" algn="r" defTabSz="844550" rtl="1">
            <a:lnSpc>
              <a:spcPct val="90000"/>
            </a:lnSpc>
            <a:spcBef>
              <a:spcPct val="0"/>
            </a:spcBef>
            <a:spcAft>
              <a:spcPct val="20000"/>
            </a:spcAft>
            <a:buChar char="••"/>
          </a:pPr>
          <a:r>
            <a:rPr lang="fa-IR" sz="1900" kern="1200" dirty="0" smtClean="0"/>
            <a:t>برای جذب مشاورین املاک خدمات نگه داری فایل و هماهنگی بازدید و پیگیری مشتری</a:t>
          </a:r>
          <a:endParaRPr lang="en-US" sz="1900" kern="1200" dirty="0"/>
        </a:p>
      </dsp:txBody>
      <dsp:txXfrm>
        <a:off x="0" y="1828950"/>
        <a:ext cx="10353675" cy="409860"/>
      </dsp:txXfrm>
    </dsp:sp>
    <dsp:sp modelId="{1A98BF36-3ED9-4EFB-BF1A-7840859ABDC5}">
      <dsp:nvSpPr>
        <dsp:cNvPr id="0" name=""/>
        <dsp:cNvSpPr/>
      </dsp:nvSpPr>
      <dsp:spPr>
        <a:xfrm>
          <a:off x="0" y="2238810"/>
          <a:ext cx="10353675" cy="6949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r" defTabSz="1066800" rtl="1">
            <a:lnSpc>
              <a:spcPct val="90000"/>
            </a:lnSpc>
            <a:spcBef>
              <a:spcPct val="0"/>
            </a:spcBef>
            <a:spcAft>
              <a:spcPct val="35000"/>
            </a:spcAft>
          </a:pPr>
          <a:r>
            <a:rPr lang="fa-IR" sz="2400" kern="1200" dirty="0" smtClean="0"/>
            <a:t>سیالیت یا امکان تطابق بین مشارکت کننده در یک گروه کوچک جغرافی یا تخصصی </a:t>
          </a:r>
          <a:endParaRPr lang="en-US" sz="2400" kern="1200" dirty="0"/>
        </a:p>
      </dsp:txBody>
      <dsp:txXfrm>
        <a:off x="33926" y="2272736"/>
        <a:ext cx="10285823" cy="627128"/>
      </dsp:txXfrm>
    </dsp:sp>
    <dsp:sp modelId="{8548F351-D349-4212-9C7C-CC4E994F4FC3}">
      <dsp:nvSpPr>
        <dsp:cNvPr id="0" name=""/>
        <dsp:cNvSpPr/>
      </dsp:nvSpPr>
      <dsp:spPr>
        <a:xfrm>
          <a:off x="0" y="2933790"/>
          <a:ext cx="10353675" cy="732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8729" tIns="30480" rIns="170688" bIns="30480" numCol="1" spcCol="1270" anchor="t" anchorCtr="0">
          <a:noAutofit/>
        </a:bodyPr>
        <a:lstStyle/>
        <a:p>
          <a:pPr marL="171450" lvl="1" indent="-171450" algn="r" defTabSz="844550" rtl="1">
            <a:lnSpc>
              <a:spcPct val="90000"/>
            </a:lnSpc>
            <a:spcBef>
              <a:spcPct val="0"/>
            </a:spcBef>
            <a:spcAft>
              <a:spcPct val="20000"/>
            </a:spcAft>
            <a:buChar char="••"/>
          </a:pPr>
          <a:r>
            <a:rPr lang="fa-IR" sz="1900" kern="1200" dirty="0" smtClean="0"/>
            <a:t>برای جذب مشاورین املاک و شروع تطابق ،منطقه 5 و 2 تهران دسته بندی آپارتمان و ویلایی خرید و فروش و رهن و اجاره انتخاب کردیم</a:t>
          </a:r>
          <a:endParaRPr lang="en-US" sz="1900" kern="1200" dirty="0"/>
        </a:p>
      </dsp:txBody>
      <dsp:txXfrm>
        <a:off x="0" y="2933790"/>
        <a:ext cx="10353675" cy="73278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5A5505-0C39-46EB-A3E5-8503CDFE56E2}">
      <dsp:nvSpPr>
        <dsp:cNvPr id="0" name=""/>
        <dsp:cNvSpPr/>
      </dsp:nvSpPr>
      <dsp:spPr>
        <a:xfrm>
          <a:off x="0" y="75153"/>
          <a:ext cx="10353675" cy="66602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r" defTabSz="1022350" rtl="1">
            <a:lnSpc>
              <a:spcPct val="90000"/>
            </a:lnSpc>
            <a:spcBef>
              <a:spcPct val="0"/>
            </a:spcBef>
            <a:spcAft>
              <a:spcPct val="35000"/>
            </a:spcAft>
          </a:pPr>
          <a:r>
            <a:rPr lang="fa-IR" sz="2300" kern="1200" dirty="0" smtClean="0"/>
            <a:t>استراتژی تبلیغ توسط تولیدکننده</a:t>
          </a:r>
          <a:endParaRPr lang="en-US" sz="2300" kern="1200" dirty="0"/>
        </a:p>
      </dsp:txBody>
      <dsp:txXfrm>
        <a:off x="32513" y="107666"/>
        <a:ext cx="10288649" cy="600996"/>
      </dsp:txXfrm>
    </dsp:sp>
    <dsp:sp modelId="{3F888778-9E26-4DF3-B947-DB8F8678E5F1}">
      <dsp:nvSpPr>
        <dsp:cNvPr id="0" name=""/>
        <dsp:cNvSpPr/>
      </dsp:nvSpPr>
      <dsp:spPr>
        <a:xfrm>
          <a:off x="0" y="741176"/>
          <a:ext cx="10353675" cy="761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8729" tIns="29210" rIns="163576" bIns="29210" numCol="1" spcCol="1270" anchor="t" anchorCtr="0">
          <a:noAutofit/>
        </a:bodyPr>
        <a:lstStyle/>
        <a:p>
          <a:pPr marL="171450" lvl="1" indent="-171450" algn="r" defTabSz="800100" rtl="1">
            <a:lnSpc>
              <a:spcPct val="90000"/>
            </a:lnSpc>
            <a:spcBef>
              <a:spcPct val="0"/>
            </a:spcBef>
            <a:spcAft>
              <a:spcPct val="20000"/>
            </a:spcAft>
            <a:buChar char="••"/>
          </a:pPr>
          <a:r>
            <a:rPr lang="fa-IR" sz="1800" kern="1200" dirty="0" smtClean="0"/>
            <a:t>امکان اشتراک فایل ها و پروفایل با مشتری ها</a:t>
          </a:r>
          <a:endParaRPr lang="en-US" sz="1800" kern="1200" dirty="0"/>
        </a:p>
        <a:p>
          <a:pPr marL="171450" lvl="1" indent="-171450" algn="r" defTabSz="800100" rtl="1">
            <a:lnSpc>
              <a:spcPct val="90000"/>
            </a:lnSpc>
            <a:spcBef>
              <a:spcPct val="0"/>
            </a:spcBef>
            <a:spcAft>
              <a:spcPct val="20000"/>
            </a:spcAft>
            <a:buChar char="••"/>
          </a:pPr>
          <a:r>
            <a:rPr lang="fa-IR" sz="1800" kern="1200" dirty="0" smtClean="0"/>
            <a:t>ایجاد سکوی برای ارائه آموزش توسط مدرسین املاک و ارائه خدمات مالی </a:t>
          </a:r>
          <a:endParaRPr lang="en-US" sz="1800" kern="1200" dirty="0"/>
        </a:p>
      </dsp:txBody>
      <dsp:txXfrm>
        <a:off x="0" y="741176"/>
        <a:ext cx="10353675" cy="761760"/>
      </dsp:txXfrm>
    </dsp:sp>
    <dsp:sp modelId="{870A024D-47FD-482F-99D7-BB68AA299623}">
      <dsp:nvSpPr>
        <dsp:cNvPr id="0" name=""/>
        <dsp:cNvSpPr/>
      </dsp:nvSpPr>
      <dsp:spPr>
        <a:xfrm>
          <a:off x="0" y="1502936"/>
          <a:ext cx="10353675" cy="66602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r" defTabSz="1022350" rtl="1">
            <a:lnSpc>
              <a:spcPct val="90000"/>
            </a:lnSpc>
            <a:spcBef>
              <a:spcPct val="0"/>
            </a:spcBef>
            <a:spcAft>
              <a:spcPct val="35000"/>
            </a:spcAft>
          </a:pPr>
          <a:r>
            <a:rPr lang="fa-IR" sz="2300" kern="1200" dirty="0" smtClean="0"/>
            <a:t>بازاریابی پورسانتی یا </a:t>
          </a:r>
          <a:r>
            <a:rPr lang="en-US" sz="2300" b="0" i="0" kern="1200" dirty="0" smtClean="0"/>
            <a:t>Affiliate marketing</a:t>
          </a:r>
          <a:endParaRPr lang="en-US" sz="2300" kern="1200" dirty="0"/>
        </a:p>
      </dsp:txBody>
      <dsp:txXfrm>
        <a:off x="32513" y="1535449"/>
        <a:ext cx="10288649" cy="600996"/>
      </dsp:txXfrm>
    </dsp:sp>
    <dsp:sp modelId="{5B8C4B7B-8A22-4A64-A834-570107463461}">
      <dsp:nvSpPr>
        <dsp:cNvPr id="0" name=""/>
        <dsp:cNvSpPr/>
      </dsp:nvSpPr>
      <dsp:spPr>
        <a:xfrm>
          <a:off x="0" y="2168958"/>
          <a:ext cx="10353675" cy="392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8729" tIns="29210" rIns="163576" bIns="29210" numCol="1" spcCol="1270" anchor="t" anchorCtr="0">
          <a:noAutofit/>
        </a:bodyPr>
        <a:lstStyle/>
        <a:p>
          <a:pPr marL="171450" lvl="1" indent="-171450" algn="r" defTabSz="800100" rtl="1">
            <a:lnSpc>
              <a:spcPct val="90000"/>
            </a:lnSpc>
            <a:spcBef>
              <a:spcPct val="0"/>
            </a:spcBef>
            <a:spcAft>
              <a:spcPct val="20000"/>
            </a:spcAft>
            <a:buChar char="••"/>
          </a:pPr>
          <a:r>
            <a:rPr lang="fa-IR" sz="1800" kern="1200" dirty="0" smtClean="0"/>
            <a:t>تشویق مشارکت کننده برای جذب همکاران به ازای دریافت پاداش مانند اشتراک تخفیف دار یا گرده‌افشانی</a:t>
          </a:r>
          <a:endParaRPr lang="en-US" sz="1800" kern="1200" dirty="0"/>
        </a:p>
      </dsp:txBody>
      <dsp:txXfrm>
        <a:off x="0" y="2168958"/>
        <a:ext cx="10353675" cy="392782"/>
      </dsp:txXfrm>
    </dsp:sp>
    <dsp:sp modelId="{B266D654-2937-4BE2-B9C9-E1917D965752}">
      <dsp:nvSpPr>
        <dsp:cNvPr id="0" name=""/>
        <dsp:cNvSpPr/>
      </dsp:nvSpPr>
      <dsp:spPr>
        <a:xfrm>
          <a:off x="0" y="2561741"/>
          <a:ext cx="10353675" cy="66602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r" defTabSz="1022350" rtl="1">
            <a:lnSpc>
              <a:spcPct val="90000"/>
            </a:lnSpc>
            <a:spcBef>
              <a:spcPct val="0"/>
            </a:spcBef>
            <a:spcAft>
              <a:spcPct val="35000"/>
            </a:spcAft>
          </a:pPr>
          <a:r>
            <a:rPr lang="fa-IR" sz="2300" kern="1200" dirty="0" smtClean="0"/>
            <a:t>استراتژی بازاریابی سنتی</a:t>
          </a:r>
          <a:endParaRPr lang="en-US" sz="2300" kern="1200" dirty="0"/>
        </a:p>
      </dsp:txBody>
      <dsp:txXfrm>
        <a:off x="32513" y="2594254"/>
        <a:ext cx="10288649" cy="600996"/>
      </dsp:txXfrm>
    </dsp:sp>
    <dsp:sp modelId="{EC43258A-79CB-4627-A50A-C890FF87D631}">
      <dsp:nvSpPr>
        <dsp:cNvPr id="0" name=""/>
        <dsp:cNvSpPr/>
      </dsp:nvSpPr>
      <dsp:spPr>
        <a:xfrm>
          <a:off x="0" y="3227763"/>
          <a:ext cx="10353675" cy="392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8729" tIns="29210" rIns="163576" bIns="29210" numCol="1" spcCol="1270" anchor="t" anchorCtr="0">
          <a:noAutofit/>
        </a:bodyPr>
        <a:lstStyle/>
        <a:p>
          <a:pPr marL="171450" lvl="1" indent="-171450" algn="r" defTabSz="800100" rtl="1">
            <a:lnSpc>
              <a:spcPct val="90000"/>
            </a:lnSpc>
            <a:spcBef>
              <a:spcPct val="0"/>
            </a:spcBef>
            <a:spcAft>
              <a:spcPct val="20000"/>
            </a:spcAft>
            <a:buChar char="••"/>
          </a:pPr>
          <a:r>
            <a:rPr lang="fa-IR" sz="1800" kern="1200" dirty="0" smtClean="0"/>
            <a:t>تبلیغ ریپورتاژ و کافه بازار و سئو و تبلیغ بنری و تلوزیونی برای آگاهی برند</a:t>
          </a:r>
          <a:endParaRPr lang="en-US" sz="1800" kern="1200" dirty="0"/>
        </a:p>
      </dsp:txBody>
      <dsp:txXfrm>
        <a:off x="0" y="3227763"/>
        <a:ext cx="10353675" cy="39278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12EC39-9072-44CE-952B-7496D3EE6625}">
      <dsp:nvSpPr>
        <dsp:cNvPr id="0" name=""/>
        <dsp:cNvSpPr/>
      </dsp:nvSpPr>
      <dsp:spPr>
        <a:xfrm>
          <a:off x="5181" y="0"/>
          <a:ext cx="4984728" cy="36957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fa-IR" sz="4400" kern="1200" dirty="0" smtClean="0"/>
            <a:t>توسعه دهنده مرکزی</a:t>
          </a:r>
          <a:endParaRPr lang="en-US" sz="4400" kern="1200" dirty="0"/>
        </a:p>
      </dsp:txBody>
      <dsp:txXfrm>
        <a:off x="5181" y="0"/>
        <a:ext cx="4984728" cy="1108710"/>
      </dsp:txXfrm>
    </dsp:sp>
    <dsp:sp modelId="{0D05CEDE-9D99-4AAF-8AF5-E801BA094688}">
      <dsp:nvSpPr>
        <dsp:cNvPr id="0" name=""/>
        <dsp:cNvSpPr/>
      </dsp:nvSpPr>
      <dsp:spPr>
        <a:xfrm>
          <a:off x="503654" y="1108800"/>
          <a:ext cx="3987782" cy="53838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rtl="1">
            <a:lnSpc>
              <a:spcPct val="90000"/>
            </a:lnSpc>
            <a:spcBef>
              <a:spcPct val="0"/>
            </a:spcBef>
            <a:spcAft>
              <a:spcPct val="35000"/>
            </a:spcAft>
          </a:pPr>
          <a:r>
            <a:rPr lang="fa-IR" sz="1400" kern="1200" dirty="0" smtClean="0"/>
            <a:t>استخدام توسط پلتفرم</a:t>
          </a:r>
          <a:endParaRPr lang="en-US" sz="1400" kern="1200" dirty="0"/>
        </a:p>
      </dsp:txBody>
      <dsp:txXfrm>
        <a:off x="519423" y="1124569"/>
        <a:ext cx="3956244" cy="506846"/>
      </dsp:txXfrm>
    </dsp:sp>
    <dsp:sp modelId="{F87FC1EC-444A-4D11-BDA6-0F6B5A241B5D}">
      <dsp:nvSpPr>
        <dsp:cNvPr id="0" name=""/>
        <dsp:cNvSpPr/>
      </dsp:nvSpPr>
      <dsp:spPr>
        <a:xfrm>
          <a:off x="503654" y="1730013"/>
          <a:ext cx="3987782" cy="53838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rtl="1">
            <a:lnSpc>
              <a:spcPct val="90000"/>
            </a:lnSpc>
            <a:spcBef>
              <a:spcPct val="0"/>
            </a:spcBef>
            <a:spcAft>
              <a:spcPct val="35000"/>
            </a:spcAft>
          </a:pPr>
          <a:r>
            <a:rPr lang="fa-IR" sz="1400" kern="1200" dirty="0" smtClean="0"/>
            <a:t>کار اصلی رساندن پلتفرم به دست مصرف کننده</a:t>
          </a:r>
          <a:endParaRPr lang="en-US" sz="1400" kern="1200" dirty="0"/>
        </a:p>
      </dsp:txBody>
      <dsp:txXfrm>
        <a:off x="519423" y="1745782"/>
        <a:ext cx="3956244" cy="506846"/>
      </dsp:txXfrm>
    </dsp:sp>
    <dsp:sp modelId="{4103AFAB-2805-408C-A16C-2CEAD8647DAD}">
      <dsp:nvSpPr>
        <dsp:cNvPr id="0" name=""/>
        <dsp:cNvSpPr/>
      </dsp:nvSpPr>
      <dsp:spPr>
        <a:xfrm>
          <a:off x="503654" y="2351226"/>
          <a:ext cx="3987782" cy="53838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rtl="1">
            <a:lnSpc>
              <a:spcPct val="90000"/>
            </a:lnSpc>
            <a:spcBef>
              <a:spcPct val="0"/>
            </a:spcBef>
            <a:spcAft>
              <a:spcPct val="35000"/>
            </a:spcAft>
          </a:pPr>
          <a:r>
            <a:rPr lang="fa-IR" sz="1400" kern="1200" dirty="0" smtClean="0"/>
            <a:t>ایجاد قوانین و سرویس هایی که تراکنش را ساده میکند مثل جستجو</a:t>
          </a:r>
          <a:endParaRPr lang="en-US" sz="1400" kern="1200" dirty="0"/>
        </a:p>
      </dsp:txBody>
      <dsp:txXfrm>
        <a:off x="519423" y="2366995"/>
        <a:ext cx="3956244" cy="506846"/>
      </dsp:txXfrm>
    </dsp:sp>
    <dsp:sp modelId="{3A5FE8CB-DE6C-4250-945D-10993FA675A2}">
      <dsp:nvSpPr>
        <dsp:cNvPr id="0" name=""/>
        <dsp:cNvSpPr/>
      </dsp:nvSpPr>
      <dsp:spPr>
        <a:xfrm>
          <a:off x="503654" y="2972439"/>
          <a:ext cx="3987782" cy="53838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rtl="1">
            <a:lnSpc>
              <a:spcPct val="90000"/>
            </a:lnSpc>
            <a:spcBef>
              <a:spcPct val="0"/>
            </a:spcBef>
            <a:spcAft>
              <a:spcPct val="35000"/>
            </a:spcAft>
          </a:pPr>
          <a:r>
            <a:rPr lang="fa-IR" sz="1400" kern="1200" dirty="0" smtClean="0"/>
            <a:t>ایجاد سیستم مالی و قرارداد پیش فرض و بیمه و پشتیبانی و اهرازهویت</a:t>
          </a:r>
          <a:endParaRPr lang="en-US" sz="1400" kern="1200" dirty="0"/>
        </a:p>
      </dsp:txBody>
      <dsp:txXfrm>
        <a:off x="519423" y="2988208"/>
        <a:ext cx="3956244" cy="506846"/>
      </dsp:txXfrm>
    </dsp:sp>
    <dsp:sp modelId="{FDA582F4-E7D4-4995-B2C8-7D0F21C966EB}">
      <dsp:nvSpPr>
        <dsp:cNvPr id="0" name=""/>
        <dsp:cNvSpPr/>
      </dsp:nvSpPr>
      <dsp:spPr>
        <a:xfrm>
          <a:off x="5363764" y="0"/>
          <a:ext cx="4984728" cy="36957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fa-IR" sz="4400" kern="1200" dirty="0" smtClean="0"/>
            <a:t>توسعه دهنده افزونه</a:t>
          </a:r>
          <a:endParaRPr lang="en-US" sz="4400" kern="1200" dirty="0"/>
        </a:p>
      </dsp:txBody>
      <dsp:txXfrm>
        <a:off x="5363764" y="0"/>
        <a:ext cx="4984728" cy="1108710"/>
      </dsp:txXfrm>
    </dsp:sp>
    <dsp:sp modelId="{0BA9F6CB-B686-47CA-BF51-5E1F4E2EA84D}">
      <dsp:nvSpPr>
        <dsp:cNvPr id="0" name=""/>
        <dsp:cNvSpPr/>
      </dsp:nvSpPr>
      <dsp:spPr>
        <a:xfrm>
          <a:off x="5862237" y="1109025"/>
          <a:ext cx="3987782" cy="72605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rtl="1">
            <a:lnSpc>
              <a:spcPct val="90000"/>
            </a:lnSpc>
            <a:spcBef>
              <a:spcPct val="0"/>
            </a:spcBef>
            <a:spcAft>
              <a:spcPct val="35000"/>
            </a:spcAft>
          </a:pPr>
          <a:r>
            <a:rPr lang="fa-IR" sz="1400" kern="1200" dirty="0" smtClean="0"/>
            <a:t>ایجاد ویژگی و ارزش برای پلتفرم که عملکرد را بهبود میدهد</a:t>
          </a:r>
          <a:endParaRPr lang="en-US" sz="1400" kern="1200" dirty="0"/>
        </a:p>
      </dsp:txBody>
      <dsp:txXfrm>
        <a:off x="5883502" y="1130290"/>
        <a:ext cx="3945252" cy="683527"/>
      </dsp:txXfrm>
    </dsp:sp>
    <dsp:sp modelId="{2197D2AC-8E18-4A69-8567-D096AB68FA64}">
      <dsp:nvSpPr>
        <dsp:cNvPr id="0" name=""/>
        <dsp:cNvSpPr/>
      </dsp:nvSpPr>
      <dsp:spPr>
        <a:xfrm>
          <a:off x="5862237" y="1946783"/>
          <a:ext cx="3987782" cy="72605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rtl="1">
            <a:lnSpc>
              <a:spcPct val="90000"/>
            </a:lnSpc>
            <a:spcBef>
              <a:spcPct val="0"/>
            </a:spcBef>
            <a:spcAft>
              <a:spcPct val="35000"/>
            </a:spcAft>
          </a:pPr>
          <a:r>
            <a:rPr lang="fa-IR" sz="1400" kern="1200" dirty="0" smtClean="0"/>
            <a:t>معمولا توسط پلتفرم استخدام نمیشوند</a:t>
          </a:r>
          <a:endParaRPr lang="en-US" sz="1400" kern="1200" dirty="0"/>
        </a:p>
      </dsp:txBody>
      <dsp:txXfrm>
        <a:off x="5883502" y="1968048"/>
        <a:ext cx="3945252" cy="683527"/>
      </dsp:txXfrm>
    </dsp:sp>
    <dsp:sp modelId="{18E5E34C-442E-43CC-9599-A2B95382A575}">
      <dsp:nvSpPr>
        <dsp:cNvPr id="0" name=""/>
        <dsp:cNvSpPr/>
      </dsp:nvSpPr>
      <dsp:spPr>
        <a:xfrm>
          <a:off x="5862237" y="2784542"/>
          <a:ext cx="3987782" cy="72605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rtl="1">
            <a:lnSpc>
              <a:spcPct val="90000"/>
            </a:lnSpc>
            <a:spcBef>
              <a:spcPct val="0"/>
            </a:spcBef>
            <a:spcAft>
              <a:spcPct val="35000"/>
            </a:spcAft>
          </a:pPr>
          <a:r>
            <a:rPr lang="fa-IR" sz="1400" kern="1200" dirty="0" smtClean="0"/>
            <a:t>دسترسی از طریق </a:t>
          </a:r>
          <a:r>
            <a:rPr lang="en-US" sz="1400" kern="1200" dirty="0" smtClean="0"/>
            <a:t>API</a:t>
          </a:r>
          <a:endParaRPr lang="en-US" sz="1400" kern="1200" dirty="0"/>
        </a:p>
      </dsp:txBody>
      <dsp:txXfrm>
        <a:off x="5883502" y="2805807"/>
        <a:ext cx="3945252" cy="68352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758AD9-08E9-402F-BF68-9E88417C982E}">
      <dsp:nvSpPr>
        <dsp:cNvPr id="0" name=""/>
        <dsp:cNvSpPr/>
      </dsp:nvSpPr>
      <dsp:spPr>
        <a:xfrm>
          <a:off x="2915382" y="2590800"/>
          <a:ext cx="358897" cy="2314889"/>
        </a:xfrm>
        <a:custGeom>
          <a:avLst/>
          <a:gdLst/>
          <a:ahLst/>
          <a:cxnLst/>
          <a:rect l="0" t="0" r="0" b="0"/>
          <a:pathLst>
            <a:path>
              <a:moveTo>
                <a:pt x="358897" y="0"/>
              </a:moveTo>
              <a:lnTo>
                <a:pt x="179448" y="0"/>
              </a:lnTo>
              <a:lnTo>
                <a:pt x="179448" y="2314889"/>
              </a:lnTo>
              <a:lnTo>
                <a:pt x="0" y="2314889"/>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16305A-0BB4-49CD-B5FF-E6A6041170A8}">
      <dsp:nvSpPr>
        <dsp:cNvPr id="0" name=""/>
        <dsp:cNvSpPr/>
      </dsp:nvSpPr>
      <dsp:spPr>
        <a:xfrm>
          <a:off x="2915382" y="2590800"/>
          <a:ext cx="358897" cy="1543259"/>
        </a:xfrm>
        <a:custGeom>
          <a:avLst/>
          <a:gdLst/>
          <a:ahLst/>
          <a:cxnLst/>
          <a:rect l="0" t="0" r="0" b="0"/>
          <a:pathLst>
            <a:path>
              <a:moveTo>
                <a:pt x="358897" y="0"/>
              </a:moveTo>
              <a:lnTo>
                <a:pt x="179448" y="0"/>
              </a:lnTo>
              <a:lnTo>
                <a:pt x="179448" y="1543259"/>
              </a:lnTo>
              <a:lnTo>
                <a:pt x="0" y="1543259"/>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EFE1C9-E623-4057-9BC9-5EF3999C0B54}">
      <dsp:nvSpPr>
        <dsp:cNvPr id="0" name=""/>
        <dsp:cNvSpPr/>
      </dsp:nvSpPr>
      <dsp:spPr>
        <a:xfrm>
          <a:off x="2915382" y="2590800"/>
          <a:ext cx="358897" cy="771629"/>
        </a:xfrm>
        <a:custGeom>
          <a:avLst/>
          <a:gdLst/>
          <a:ahLst/>
          <a:cxnLst/>
          <a:rect l="0" t="0" r="0" b="0"/>
          <a:pathLst>
            <a:path>
              <a:moveTo>
                <a:pt x="358897" y="0"/>
              </a:moveTo>
              <a:lnTo>
                <a:pt x="179448" y="0"/>
              </a:lnTo>
              <a:lnTo>
                <a:pt x="179448" y="771629"/>
              </a:lnTo>
              <a:lnTo>
                <a:pt x="0" y="771629"/>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AAFDB9-74D7-4203-A6CA-7952AC2B1190}">
      <dsp:nvSpPr>
        <dsp:cNvPr id="0" name=""/>
        <dsp:cNvSpPr/>
      </dsp:nvSpPr>
      <dsp:spPr>
        <a:xfrm>
          <a:off x="2915382" y="2545080"/>
          <a:ext cx="358897" cy="91440"/>
        </a:xfrm>
        <a:custGeom>
          <a:avLst/>
          <a:gdLst/>
          <a:ahLst/>
          <a:cxnLst/>
          <a:rect l="0" t="0" r="0" b="0"/>
          <a:pathLst>
            <a:path>
              <a:moveTo>
                <a:pt x="358897" y="45720"/>
              </a:moveTo>
              <a:lnTo>
                <a:pt x="0" y="4572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DBA32D-397C-4DE2-8F24-F6B855774F9B}">
      <dsp:nvSpPr>
        <dsp:cNvPr id="0" name=""/>
        <dsp:cNvSpPr/>
      </dsp:nvSpPr>
      <dsp:spPr>
        <a:xfrm>
          <a:off x="2915382" y="1819170"/>
          <a:ext cx="358897" cy="771629"/>
        </a:xfrm>
        <a:custGeom>
          <a:avLst/>
          <a:gdLst/>
          <a:ahLst/>
          <a:cxnLst/>
          <a:rect l="0" t="0" r="0" b="0"/>
          <a:pathLst>
            <a:path>
              <a:moveTo>
                <a:pt x="358897" y="771629"/>
              </a:moveTo>
              <a:lnTo>
                <a:pt x="179448" y="771629"/>
              </a:lnTo>
              <a:lnTo>
                <a:pt x="179448" y="0"/>
              </a:lnTo>
              <a:lnTo>
                <a:pt x="0" y="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F0096A-F9C7-45C1-BFB0-3E436A348B45}">
      <dsp:nvSpPr>
        <dsp:cNvPr id="0" name=""/>
        <dsp:cNvSpPr/>
      </dsp:nvSpPr>
      <dsp:spPr>
        <a:xfrm>
          <a:off x="2915382" y="1047540"/>
          <a:ext cx="358897" cy="1543259"/>
        </a:xfrm>
        <a:custGeom>
          <a:avLst/>
          <a:gdLst/>
          <a:ahLst/>
          <a:cxnLst/>
          <a:rect l="0" t="0" r="0" b="0"/>
          <a:pathLst>
            <a:path>
              <a:moveTo>
                <a:pt x="358897" y="1543259"/>
              </a:moveTo>
              <a:lnTo>
                <a:pt x="179448" y="1543259"/>
              </a:lnTo>
              <a:lnTo>
                <a:pt x="179448" y="0"/>
              </a:lnTo>
              <a:lnTo>
                <a:pt x="0" y="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AEDA66-338F-4D63-AB39-EDEFA5793A5E}">
      <dsp:nvSpPr>
        <dsp:cNvPr id="0" name=""/>
        <dsp:cNvSpPr/>
      </dsp:nvSpPr>
      <dsp:spPr>
        <a:xfrm>
          <a:off x="2915382" y="275910"/>
          <a:ext cx="358897" cy="2314889"/>
        </a:xfrm>
        <a:custGeom>
          <a:avLst/>
          <a:gdLst/>
          <a:ahLst/>
          <a:cxnLst/>
          <a:rect l="0" t="0" r="0" b="0"/>
          <a:pathLst>
            <a:path>
              <a:moveTo>
                <a:pt x="358897" y="2314889"/>
              </a:moveTo>
              <a:lnTo>
                <a:pt x="179448" y="2314889"/>
              </a:lnTo>
              <a:lnTo>
                <a:pt x="179448" y="0"/>
              </a:lnTo>
              <a:lnTo>
                <a:pt x="0" y="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B17766-7040-43A1-8038-D7FC969D4FD8}">
      <dsp:nvSpPr>
        <dsp:cNvPr id="0" name=""/>
        <dsp:cNvSpPr/>
      </dsp:nvSpPr>
      <dsp:spPr>
        <a:xfrm>
          <a:off x="3274279" y="2317140"/>
          <a:ext cx="1794488" cy="54731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a-IR" sz="1400" kern="1200" dirty="0" smtClean="0"/>
            <a:t>بهبود هنرمندانه محتوا</a:t>
          </a:r>
          <a:endParaRPr lang="en-US" sz="1400" kern="1200" dirty="0"/>
        </a:p>
      </dsp:txBody>
      <dsp:txXfrm>
        <a:off x="3274279" y="2317140"/>
        <a:ext cx="1794488" cy="547318"/>
      </dsp:txXfrm>
    </dsp:sp>
    <dsp:sp modelId="{83A8E523-7DAF-47B7-9F94-8B1887B83DC2}">
      <dsp:nvSpPr>
        <dsp:cNvPr id="0" name=""/>
        <dsp:cNvSpPr/>
      </dsp:nvSpPr>
      <dsp:spPr>
        <a:xfrm>
          <a:off x="1120893" y="2250"/>
          <a:ext cx="1794488" cy="54731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a-IR" sz="1400" kern="1200" dirty="0" smtClean="0"/>
            <a:t>کارمندان پلتفرم</a:t>
          </a:r>
          <a:endParaRPr lang="en-US" sz="1400" kern="1200" dirty="0"/>
        </a:p>
      </dsp:txBody>
      <dsp:txXfrm>
        <a:off x="1120893" y="2250"/>
        <a:ext cx="1794488" cy="547318"/>
      </dsp:txXfrm>
    </dsp:sp>
    <dsp:sp modelId="{CF1A91C2-85E1-474F-8061-DEE9CF0793E7}">
      <dsp:nvSpPr>
        <dsp:cNvPr id="0" name=""/>
        <dsp:cNvSpPr/>
      </dsp:nvSpPr>
      <dsp:spPr>
        <a:xfrm>
          <a:off x="1120893" y="773880"/>
          <a:ext cx="1794488" cy="54731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a-IR" sz="1400" kern="1200" dirty="0" smtClean="0"/>
            <a:t>فشار و سیگنال جامعه</a:t>
          </a:r>
          <a:endParaRPr lang="en-US" sz="1400" kern="1200" dirty="0"/>
        </a:p>
      </dsp:txBody>
      <dsp:txXfrm>
        <a:off x="1120893" y="773880"/>
        <a:ext cx="1794488" cy="547318"/>
      </dsp:txXfrm>
    </dsp:sp>
    <dsp:sp modelId="{B5C894BA-16EA-470E-AB7A-AD3A682CCC60}">
      <dsp:nvSpPr>
        <dsp:cNvPr id="0" name=""/>
        <dsp:cNvSpPr/>
      </dsp:nvSpPr>
      <dsp:spPr>
        <a:xfrm>
          <a:off x="1120893" y="1545510"/>
          <a:ext cx="1794488" cy="54731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a-IR" sz="1400" kern="1200" dirty="0" smtClean="0"/>
            <a:t>اصول و قوانین مشارکت</a:t>
          </a:r>
          <a:endParaRPr lang="en-US" sz="1400" kern="1200" dirty="0"/>
        </a:p>
      </dsp:txBody>
      <dsp:txXfrm>
        <a:off x="1120893" y="1545510"/>
        <a:ext cx="1794488" cy="547318"/>
      </dsp:txXfrm>
    </dsp:sp>
    <dsp:sp modelId="{6FE767E5-0877-42B9-A098-928EEC5ADFDC}">
      <dsp:nvSpPr>
        <dsp:cNvPr id="0" name=""/>
        <dsp:cNvSpPr/>
      </dsp:nvSpPr>
      <dsp:spPr>
        <a:xfrm>
          <a:off x="1120893" y="2317140"/>
          <a:ext cx="1794488" cy="54731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a-IR" sz="1400" kern="1200" dirty="0" smtClean="0"/>
            <a:t>نرم افزارهای تگ کردن</a:t>
          </a:r>
          <a:endParaRPr lang="en-US" sz="1400" kern="1200" dirty="0"/>
        </a:p>
      </dsp:txBody>
      <dsp:txXfrm>
        <a:off x="1120893" y="2317140"/>
        <a:ext cx="1794488" cy="547318"/>
      </dsp:txXfrm>
    </dsp:sp>
    <dsp:sp modelId="{CCE8D5D0-0C97-4C2C-BCAE-A8C1D769853B}">
      <dsp:nvSpPr>
        <dsp:cNvPr id="0" name=""/>
        <dsp:cNvSpPr/>
      </dsp:nvSpPr>
      <dsp:spPr>
        <a:xfrm>
          <a:off x="1120893" y="3088770"/>
          <a:ext cx="1794488" cy="54731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a-IR" sz="1400" kern="1200" dirty="0" smtClean="0"/>
            <a:t>ویرایش توسط کاربران با سابقه سالم</a:t>
          </a:r>
          <a:endParaRPr lang="en-US" sz="1400" kern="1200" dirty="0"/>
        </a:p>
      </dsp:txBody>
      <dsp:txXfrm>
        <a:off x="1120893" y="3088770"/>
        <a:ext cx="1794488" cy="547318"/>
      </dsp:txXfrm>
    </dsp:sp>
    <dsp:sp modelId="{23359D46-EC48-4356-9353-2F2C15657566}">
      <dsp:nvSpPr>
        <dsp:cNvPr id="0" name=""/>
        <dsp:cNvSpPr/>
      </dsp:nvSpPr>
      <dsp:spPr>
        <a:xfrm>
          <a:off x="1120893" y="3860400"/>
          <a:ext cx="1794488" cy="54731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a-IR" sz="1400" kern="1200" dirty="0" smtClean="0"/>
            <a:t>سیستم امتیاز دهی و رتبه‌دهی</a:t>
          </a:r>
          <a:endParaRPr lang="en-US" sz="1400" kern="1200" dirty="0"/>
        </a:p>
      </dsp:txBody>
      <dsp:txXfrm>
        <a:off x="1120893" y="3860400"/>
        <a:ext cx="1794488" cy="547318"/>
      </dsp:txXfrm>
    </dsp:sp>
    <dsp:sp modelId="{D2DE4522-BEF1-475E-8447-C6410D4DACD0}">
      <dsp:nvSpPr>
        <dsp:cNvPr id="0" name=""/>
        <dsp:cNvSpPr/>
      </dsp:nvSpPr>
      <dsp:spPr>
        <a:xfrm>
          <a:off x="1120893" y="4632030"/>
          <a:ext cx="1794488" cy="54731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a-IR" sz="1400" kern="1200" dirty="0" smtClean="0"/>
            <a:t>گرفتن بازخورد با گزارش کاربران</a:t>
          </a:r>
          <a:endParaRPr lang="en-US" sz="1400" kern="1200" dirty="0"/>
        </a:p>
      </dsp:txBody>
      <dsp:txXfrm>
        <a:off x="1120893" y="4632030"/>
        <a:ext cx="1794488" cy="54731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4678C-A64D-423D-8B16-1E191848744E}">
      <dsp:nvSpPr>
        <dsp:cNvPr id="0" name=""/>
        <dsp:cNvSpPr/>
      </dsp:nvSpPr>
      <dsp:spPr>
        <a:xfrm>
          <a:off x="228418" y="529"/>
          <a:ext cx="2214358" cy="132861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fa-IR" sz="3000" kern="1200" dirty="0" smtClean="0"/>
            <a:t>عرف ها و فرهنگ سازی</a:t>
          </a:r>
          <a:endParaRPr lang="en-US" sz="3000" kern="1200" dirty="0"/>
        </a:p>
      </dsp:txBody>
      <dsp:txXfrm>
        <a:off x="228418" y="529"/>
        <a:ext cx="2214358" cy="1328614"/>
      </dsp:txXfrm>
    </dsp:sp>
    <dsp:sp modelId="{C5E85668-2676-4B00-BA34-40E7E121591F}">
      <dsp:nvSpPr>
        <dsp:cNvPr id="0" name=""/>
        <dsp:cNvSpPr/>
      </dsp:nvSpPr>
      <dsp:spPr>
        <a:xfrm>
          <a:off x="2664211" y="529"/>
          <a:ext cx="2214358" cy="132861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fa-IR" sz="3000" kern="1200" dirty="0" smtClean="0"/>
            <a:t>قوانین عمومی کشور</a:t>
          </a:r>
          <a:endParaRPr lang="en-US" sz="3000" kern="1200" dirty="0"/>
        </a:p>
      </dsp:txBody>
      <dsp:txXfrm>
        <a:off x="2664211" y="529"/>
        <a:ext cx="2214358" cy="1328614"/>
      </dsp:txXfrm>
    </dsp:sp>
    <dsp:sp modelId="{8D75A1B0-1F54-4D3B-932B-DA5A52BAE15A}">
      <dsp:nvSpPr>
        <dsp:cNvPr id="0" name=""/>
        <dsp:cNvSpPr/>
      </dsp:nvSpPr>
      <dsp:spPr>
        <a:xfrm>
          <a:off x="228418" y="1550580"/>
          <a:ext cx="2214358" cy="132861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fa-IR" sz="3000" kern="1200" dirty="0" smtClean="0"/>
            <a:t>بازار</a:t>
          </a:r>
          <a:endParaRPr lang="en-US" sz="3000" kern="1200" dirty="0"/>
        </a:p>
      </dsp:txBody>
      <dsp:txXfrm>
        <a:off x="228418" y="1550580"/>
        <a:ext cx="2214358" cy="1328614"/>
      </dsp:txXfrm>
    </dsp:sp>
    <dsp:sp modelId="{E541B418-D092-48CF-AB9B-BF5698731086}">
      <dsp:nvSpPr>
        <dsp:cNvPr id="0" name=""/>
        <dsp:cNvSpPr/>
      </dsp:nvSpPr>
      <dsp:spPr>
        <a:xfrm>
          <a:off x="2664211" y="1550580"/>
          <a:ext cx="2214358" cy="132861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fa-IR" sz="3000" kern="1200" dirty="0" smtClean="0"/>
            <a:t>ساختار</a:t>
          </a:r>
          <a:endParaRPr lang="en-US" sz="3000" kern="1200" dirty="0"/>
        </a:p>
      </dsp:txBody>
      <dsp:txXfrm>
        <a:off x="2664211" y="1550580"/>
        <a:ext cx="2214358" cy="132861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9EF983-E42F-4FE0-914B-42DD3310D07F}">
      <dsp:nvSpPr>
        <dsp:cNvPr id="0" name=""/>
        <dsp:cNvSpPr/>
      </dsp:nvSpPr>
      <dsp:spPr>
        <a:xfrm>
          <a:off x="222695" y="427"/>
          <a:ext cx="2214515" cy="132870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fa-IR" sz="3000" kern="1200" dirty="0" smtClean="0"/>
            <a:t>عدم تقارن اطلاعات</a:t>
          </a:r>
          <a:endParaRPr lang="en-US" sz="3000" kern="1200" dirty="0"/>
        </a:p>
      </dsp:txBody>
      <dsp:txXfrm>
        <a:off x="222695" y="427"/>
        <a:ext cx="2214515" cy="1328709"/>
      </dsp:txXfrm>
    </dsp:sp>
    <dsp:sp modelId="{328BBC3D-A69F-4D2F-9301-66E23275F31A}">
      <dsp:nvSpPr>
        <dsp:cNvPr id="0" name=""/>
        <dsp:cNvSpPr/>
      </dsp:nvSpPr>
      <dsp:spPr>
        <a:xfrm>
          <a:off x="2658663" y="427"/>
          <a:ext cx="2214515" cy="132870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fa-IR" sz="3000" kern="1200" dirty="0" smtClean="0"/>
            <a:t>قدرت منوپلی</a:t>
          </a:r>
          <a:endParaRPr lang="en-US" sz="3000" kern="1200" dirty="0"/>
        </a:p>
      </dsp:txBody>
      <dsp:txXfrm>
        <a:off x="2658663" y="427"/>
        <a:ext cx="2214515" cy="1328709"/>
      </dsp:txXfrm>
    </dsp:sp>
    <dsp:sp modelId="{89CD970B-C659-4380-AE40-4411F23F4608}">
      <dsp:nvSpPr>
        <dsp:cNvPr id="0" name=""/>
        <dsp:cNvSpPr/>
      </dsp:nvSpPr>
      <dsp:spPr>
        <a:xfrm>
          <a:off x="1440679" y="1550588"/>
          <a:ext cx="2214515" cy="132870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fa-IR" sz="3000" kern="1200" dirty="0" smtClean="0"/>
            <a:t>ریسک و خطر</a:t>
          </a:r>
          <a:endParaRPr lang="en-US" sz="3000" kern="1200" dirty="0"/>
        </a:p>
      </dsp:txBody>
      <dsp:txXfrm>
        <a:off x="1440679" y="1550588"/>
        <a:ext cx="2214515" cy="132870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8EC2CC-65FF-45D4-9059-1BA57356E6BA}">
      <dsp:nvSpPr>
        <dsp:cNvPr id="0" name=""/>
        <dsp:cNvSpPr/>
      </dsp:nvSpPr>
      <dsp:spPr>
        <a:xfrm>
          <a:off x="3420585" y="-97371"/>
          <a:ext cx="3512503" cy="3512503"/>
        </a:xfrm>
        <a:prstGeom prst="circularArrow">
          <a:avLst>
            <a:gd name="adj1" fmla="val 4668"/>
            <a:gd name="adj2" fmla="val 272909"/>
            <a:gd name="adj3" fmla="val 12819392"/>
            <a:gd name="adj4" fmla="val 18039072"/>
            <a:gd name="adj5" fmla="val 484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1C1EB5-6C91-454E-BDE1-546FCD4FF1DB}">
      <dsp:nvSpPr>
        <dsp:cNvPr id="0" name=""/>
        <dsp:cNvSpPr/>
      </dsp:nvSpPr>
      <dsp:spPr>
        <a:xfrm>
          <a:off x="4003960" y="189"/>
          <a:ext cx="2345754" cy="117287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rtl="1">
            <a:lnSpc>
              <a:spcPct val="90000"/>
            </a:lnSpc>
            <a:spcBef>
              <a:spcPct val="0"/>
            </a:spcBef>
            <a:spcAft>
              <a:spcPct val="35000"/>
            </a:spcAft>
          </a:pPr>
          <a:r>
            <a:rPr lang="fa-IR" sz="2600" kern="1200" dirty="0" smtClean="0"/>
            <a:t>تحریک یا </a:t>
          </a:r>
          <a:r>
            <a:rPr lang="en-US" sz="2600" kern="1200" dirty="0" smtClean="0"/>
            <a:t>trigger</a:t>
          </a:r>
          <a:endParaRPr lang="en-US" sz="2600" kern="1200" dirty="0"/>
        </a:p>
      </dsp:txBody>
      <dsp:txXfrm>
        <a:off x="4061215" y="57444"/>
        <a:ext cx="2231244" cy="1058367"/>
      </dsp:txXfrm>
    </dsp:sp>
    <dsp:sp modelId="{9E48FAB2-EF8E-448A-8CF6-6E58897D0C26}">
      <dsp:nvSpPr>
        <dsp:cNvPr id="0" name=""/>
        <dsp:cNvSpPr/>
      </dsp:nvSpPr>
      <dsp:spPr>
        <a:xfrm>
          <a:off x="5265182" y="1261411"/>
          <a:ext cx="2345754" cy="117287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rtl="1">
            <a:lnSpc>
              <a:spcPct val="90000"/>
            </a:lnSpc>
            <a:spcBef>
              <a:spcPct val="0"/>
            </a:spcBef>
            <a:spcAft>
              <a:spcPct val="35000"/>
            </a:spcAft>
          </a:pPr>
          <a:r>
            <a:rPr lang="fa-IR" sz="2600" kern="1200" dirty="0" smtClean="0"/>
            <a:t>عمل یا </a:t>
          </a:r>
          <a:r>
            <a:rPr lang="en-US" sz="2600" kern="1200" dirty="0" smtClean="0"/>
            <a:t>action</a:t>
          </a:r>
          <a:endParaRPr lang="en-US" sz="2600" kern="1200" dirty="0"/>
        </a:p>
      </dsp:txBody>
      <dsp:txXfrm>
        <a:off x="5322437" y="1318666"/>
        <a:ext cx="2231244" cy="1058367"/>
      </dsp:txXfrm>
    </dsp:sp>
    <dsp:sp modelId="{90BC2B6D-CA6F-4995-A2A2-9240ECED4459}">
      <dsp:nvSpPr>
        <dsp:cNvPr id="0" name=""/>
        <dsp:cNvSpPr/>
      </dsp:nvSpPr>
      <dsp:spPr>
        <a:xfrm>
          <a:off x="4003960" y="2522633"/>
          <a:ext cx="2345754" cy="117287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rtl="1">
            <a:lnSpc>
              <a:spcPct val="90000"/>
            </a:lnSpc>
            <a:spcBef>
              <a:spcPct val="0"/>
            </a:spcBef>
            <a:spcAft>
              <a:spcPct val="35000"/>
            </a:spcAft>
          </a:pPr>
          <a:r>
            <a:rPr lang="fa-IR" sz="2600" kern="1200" dirty="0" smtClean="0"/>
            <a:t>پاداش یا </a:t>
          </a:r>
          <a:r>
            <a:rPr lang="en-US" sz="2600" kern="1200" dirty="0" smtClean="0"/>
            <a:t>reward</a:t>
          </a:r>
        </a:p>
      </dsp:txBody>
      <dsp:txXfrm>
        <a:off x="4061215" y="2579888"/>
        <a:ext cx="2231244" cy="1058367"/>
      </dsp:txXfrm>
    </dsp:sp>
    <dsp:sp modelId="{69052C98-D127-45B6-A6DC-92182E81B609}">
      <dsp:nvSpPr>
        <dsp:cNvPr id="0" name=""/>
        <dsp:cNvSpPr/>
      </dsp:nvSpPr>
      <dsp:spPr>
        <a:xfrm>
          <a:off x="2742737" y="1261411"/>
          <a:ext cx="2345754" cy="117287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rtl="1">
            <a:lnSpc>
              <a:spcPct val="90000"/>
            </a:lnSpc>
            <a:spcBef>
              <a:spcPct val="0"/>
            </a:spcBef>
            <a:spcAft>
              <a:spcPct val="35000"/>
            </a:spcAft>
          </a:pPr>
          <a:r>
            <a:rPr lang="fa-IR" sz="2600" kern="1200" dirty="0" smtClean="0"/>
            <a:t>سرمایه گذاری یا </a:t>
          </a:r>
          <a:r>
            <a:rPr lang="en-US" sz="2600" kern="1200" dirty="0" smtClean="0"/>
            <a:t>investment</a:t>
          </a:r>
        </a:p>
      </dsp:txBody>
      <dsp:txXfrm>
        <a:off x="2799992" y="1318666"/>
        <a:ext cx="2231244" cy="105836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64C804-9C38-41BD-936F-C41D0ABEBC36}">
      <dsp:nvSpPr>
        <dsp:cNvPr id="0" name=""/>
        <dsp:cNvSpPr/>
      </dsp:nvSpPr>
      <dsp:spPr>
        <a:xfrm>
          <a:off x="2142" y="503105"/>
          <a:ext cx="2088588" cy="835435"/>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rtl="1">
            <a:lnSpc>
              <a:spcPct val="90000"/>
            </a:lnSpc>
            <a:spcBef>
              <a:spcPct val="0"/>
            </a:spcBef>
            <a:spcAft>
              <a:spcPct val="35000"/>
            </a:spcAft>
          </a:pPr>
          <a:r>
            <a:rPr lang="fa-IR" sz="1600" kern="1200" dirty="0" smtClean="0"/>
            <a:t>فاز بلوغ و نوآوری</a:t>
          </a:r>
          <a:endParaRPr lang="en-US" sz="1600" kern="1200" dirty="0"/>
        </a:p>
      </dsp:txBody>
      <dsp:txXfrm>
        <a:off x="2142" y="503105"/>
        <a:ext cx="2088588" cy="835435"/>
      </dsp:txXfrm>
    </dsp:sp>
    <dsp:sp modelId="{DAE59797-29A8-478D-88CC-858AB01EEAE7}">
      <dsp:nvSpPr>
        <dsp:cNvPr id="0" name=""/>
        <dsp:cNvSpPr/>
      </dsp:nvSpPr>
      <dsp:spPr>
        <a:xfrm>
          <a:off x="2142" y="1338541"/>
          <a:ext cx="2088588" cy="3479287"/>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r" defTabSz="711200" rtl="1">
            <a:lnSpc>
              <a:spcPct val="90000"/>
            </a:lnSpc>
            <a:spcBef>
              <a:spcPct val="0"/>
            </a:spcBef>
            <a:spcAft>
              <a:spcPct val="15000"/>
            </a:spcAft>
            <a:buChar char="••"/>
          </a:pPr>
          <a:r>
            <a:rPr lang="fa-IR" sz="1600" kern="1200" dirty="0" smtClean="0"/>
            <a:t>شاخص برای افزونه‌های توسعه‌یافته</a:t>
          </a:r>
          <a:endParaRPr lang="en-US" sz="1600" kern="1200" dirty="0"/>
        </a:p>
        <a:p>
          <a:pPr marL="171450" lvl="1" indent="-171450" algn="r" defTabSz="711200" rtl="1">
            <a:lnSpc>
              <a:spcPct val="90000"/>
            </a:lnSpc>
            <a:spcBef>
              <a:spcPct val="0"/>
            </a:spcBef>
            <a:spcAft>
              <a:spcPct val="15000"/>
            </a:spcAft>
            <a:buChar char="••"/>
          </a:pPr>
          <a:r>
            <a:rPr lang="fa-IR" sz="1600" kern="1200" dirty="0" smtClean="0"/>
            <a:t>بررسی ویژگی پلتفرم های همجوار</a:t>
          </a:r>
          <a:endParaRPr lang="en-US" sz="1600" kern="1200" dirty="0"/>
        </a:p>
      </dsp:txBody>
      <dsp:txXfrm>
        <a:off x="2142" y="1338541"/>
        <a:ext cx="2088588" cy="3479287"/>
      </dsp:txXfrm>
    </dsp:sp>
    <dsp:sp modelId="{901F73D6-C44A-468E-88B3-6C675B0EEBD3}">
      <dsp:nvSpPr>
        <dsp:cNvPr id="0" name=""/>
        <dsp:cNvSpPr/>
      </dsp:nvSpPr>
      <dsp:spPr>
        <a:xfrm>
          <a:off x="2383133" y="503105"/>
          <a:ext cx="2088588" cy="835435"/>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rtl="1">
            <a:lnSpc>
              <a:spcPct val="90000"/>
            </a:lnSpc>
            <a:spcBef>
              <a:spcPct val="0"/>
            </a:spcBef>
            <a:spcAft>
              <a:spcPct val="35000"/>
            </a:spcAft>
          </a:pPr>
          <a:r>
            <a:rPr lang="fa-IR" sz="1600" kern="1200" dirty="0" smtClean="0"/>
            <a:t>فاز رشد و فروش</a:t>
          </a:r>
          <a:endParaRPr lang="en-US" sz="1600" kern="1200" dirty="0"/>
        </a:p>
      </dsp:txBody>
      <dsp:txXfrm>
        <a:off x="2383133" y="503105"/>
        <a:ext cx="2088588" cy="835435"/>
      </dsp:txXfrm>
    </dsp:sp>
    <dsp:sp modelId="{EC9FBDE8-B03D-421E-89E3-44D8C09E3BA9}">
      <dsp:nvSpPr>
        <dsp:cNvPr id="0" name=""/>
        <dsp:cNvSpPr/>
      </dsp:nvSpPr>
      <dsp:spPr>
        <a:xfrm>
          <a:off x="2383133" y="1338541"/>
          <a:ext cx="2088588" cy="3479287"/>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r" defTabSz="711200" rtl="1">
            <a:lnSpc>
              <a:spcPct val="90000"/>
            </a:lnSpc>
            <a:spcBef>
              <a:spcPct val="0"/>
            </a:spcBef>
            <a:spcAft>
              <a:spcPct val="15000"/>
            </a:spcAft>
            <a:buChar char="••"/>
          </a:pPr>
          <a:endParaRPr lang="en-US" sz="1600" kern="1200" dirty="0"/>
        </a:p>
        <a:p>
          <a:pPr marL="171450" lvl="1" indent="-171450" algn="r" defTabSz="711200" rtl="1">
            <a:lnSpc>
              <a:spcPct val="90000"/>
            </a:lnSpc>
            <a:spcBef>
              <a:spcPct val="0"/>
            </a:spcBef>
            <a:spcAft>
              <a:spcPct val="15000"/>
            </a:spcAft>
            <a:buChar char="••"/>
          </a:pPr>
          <a:r>
            <a:rPr lang="fa-IR" sz="1600" kern="1200" dirty="0" smtClean="0"/>
            <a:t>نسبت تولیدکننده به مصرف کننده</a:t>
          </a:r>
          <a:endParaRPr lang="en-US" sz="1600" kern="1200" dirty="0"/>
        </a:p>
        <a:p>
          <a:pPr marL="171450" lvl="1" indent="-171450" algn="r" defTabSz="711200" rtl="1">
            <a:lnSpc>
              <a:spcPct val="90000"/>
            </a:lnSpc>
            <a:spcBef>
              <a:spcPct val="0"/>
            </a:spcBef>
            <a:spcAft>
              <a:spcPct val="15000"/>
            </a:spcAft>
            <a:buChar char="••"/>
          </a:pPr>
          <a:r>
            <a:rPr lang="fa-IR" sz="1600" kern="1200" dirty="0" smtClean="0"/>
            <a:t>تکرار مشارکت تولیدکننده</a:t>
          </a:r>
          <a:endParaRPr lang="en-US" sz="1600" kern="1200" dirty="0"/>
        </a:p>
        <a:p>
          <a:pPr marL="171450" lvl="1" indent="-171450" algn="r" defTabSz="711200" rtl="1">
            <a:lnSpc>
              <a:spcPct val="90000"/>
            </a:lnSpc>
            <a:spcBef>
              <a:spcPct val="0"/>
            </a:spcBef>
            <a:spcAft>
              <a:spcPct val="15000"/>
            </a:spcAft>
            <a:buChar char="••"/>
          </a:pPr>
          <a:r>
            <a:rPr lang="fa-IR" sz="1600" kern="1200" dirty="0" smtClean="0"/>
            <a:t>تعداد واحدارزش</a:t>
          </a:r>
          <a:endParaRPr lang="en-US" sz="1600" kern="1200" dirty="0"/>
        </a:p>
        <a:p>
          <a:pPr marL="171450" lvl="1" indent="-171450" algn="r" defTabSz="711200" rtl="1">
            <a:lnSpc>
              <a:spcPct val="90000"/>
            </a:lnSpc>
            <a:spcBef>
              <a:spcPct val="0"/>
            </a:spcBef>
            <a:spcAft>
              <a:spcPct val="15000"/>
            </a:spcAft>
            <a:buChar char="••"/>
          </a:pPr>
          <a:r>
            <a:rPr lang="fa-IR" sz="1600" kern="1200" dirty="0" smtClean="0"/>
            <a:t>تراکنش ناموفق و کلاهبرداری</a:t>
          </a:r>
          <a:endParaRPr lang="en-US" sz="1600" kern="1200" dirty="0"/>
        </a:p>
        <a:p>
          <a:pPr marL="171450" lvl="1" indent="-171450" algn="r" defTabSz="711200" rtl="1">
            <a:lnSpc>
              <a:spcPct val="90000"/>
            </a:lnSpc>
            <a:spcBef>
              <a:spcPct val="0"/>
            </a:spcBef>
            <a:spcAft>
              <a:spcPct val="15000"/>
            </a:spcAft>
            <a:buChar char="••"/>
          </a:pPr>
          <a:r>
            <a:rPr lang="fa-IR" sz="1600" kern="1200" dirty="0" smtClean="0"/>
            <a:t>نرخ تبدیل تراکنش</a:t>
          </a:r>
          <a:endParaRPr lang="en-US" sz="1600" kern="1200" dirty="0"/>
        </a:p>
        <a:p>
          <a:pPr marL="171450" lvl="1" indent="-171450" algn="r" defTabSz="711200" rtl="1">
            <a:lnSpc>
              <a:spcPct val="90000"/>
            </a:lnSpc>
            <a:spcBef>
              <a:spcPct val="0"/>
            </a:spcBef>
            <a:spcAft>
              <a:spcPct val="15000"/>
            </a:spcAft>
            <a:buChar char="••"/>
          </a:pPr>
          <a:r>
            <a:rPr lang="fa-IR" sz="1600" kern="1200" dirty="0" smtClean="0"/>
            <a:t>نرخ جابجایی نقش‌ها</a:t>
          </a:r>
          <a:endParaRPr lang="en-US" sz="1600" kern="1200" dirty="0"/>
        </a:p>
        <a:p>
          <a:pPr marL="171450" lvl="1" indent="-171450" algn="r" defTabSz="711200" rtl="1">
            <a:lnSpc>
              <a:spcPct val="90000"/>
            </a:lnSpc>
            <a:spcBef>
              <a:spcPct val="0"/>
            </a:spcBef>
            <a:spcAft>
              <a:spcPct val="15000"/>
            </a:spcAft>
            <a:buChar char="••"/>
          </a:pPr>
          <a:endParaRPr lang="en-US" sz="1600" kern="1200" dirty="0"/>
        </a:p>
      </dsp:txBody>
      <dsp:txXfrm>
        <a:off x="2383133" y="1338541"/>
        <a:ext cx="2088588" cy="3479287"/>
      </dsp:txXfrm>
    </dsp:sp>
    <dsp:sp modelId="{914CA938-5358-41C5-9093-ABB1E9F62210}">
      <dsp:nvSpPr>
        <dsp:cNvPr id="0" name=""/>
        <dsp:cNvSpPr/>
      </dsp:nvSpPr>
      <dsp:spPr>
        <a:xfrm>
          <a:off x="4764124" y="503105"/>
          <a:ext cx="2088588" cy="835435"/>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rtl="1">
            <a:lnSpc>
              <a:spcPct val="90000"/>
            </a:lnSpc>
            <a:spcBef>
              <a:spcPct val="0"/>
            </a:spcBef>
            <a:spcAft>
              <a:spcPct val="35000"/>
            </a:spcAft>
          </a:pPr>
          <a:r>
            <a:rPr lang="fa-IR" sz="1600" kern="1200" dirty="0" smtClean="0"/>
            <a:t>فاز استارت‌آپ</a:t>
          </a:r>
          <a:endParaRPr lang="en-US" sz="1600" kern="1200" dirty="0"/>
        </a:p>
      </dsp:txBody>
      <dsp:txXfrm>
        <a:off x="4764124" y="503105"/>
        <a:ext cx="2088588" cy="835435"/>
      </dsp:txXfrm>
    </dsp:sp>
    <dsp:sp modelId="{EBC07313-88B0-4F19-BB5F-B626E8D12361}">
      <dsp:nvSpPr>
        <dsp:cNvPr id="0" name=""/>
        <dsp:cNvSpPr/>
      </dsp:nvSpPr>
      <dsp:spPr>
        <a:xfrm>
          <a:off x="4764124" y="1338541"/>
          <a:ext cx="2088588" cy="3479287"/>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r" defTabSz="711200" rtl="1">
            <a:lnSpc>
              <a:spcPct val="90000"/>
            </a:lnSpc>
            <a:spcBef>
              <a:spcPct val="0"/>
            </a:spcBef>
            <a:spcAft>
              <a:spcPct val="15000"/>
            </a:spcAft>
            <a:buChar char="••"/>
          </a:pPr>
          <a:r>
            <a:rPr lang="fa-IR" sz="1600" kern="1200" dirty="0" smtClean="0"/>
            <a:t>نرخ کاربران جدید فعال</a:t>
          </a:r>
          <a:endParaRPr lang="en-US" sz="1600" kern="1200" dirty="0"/>
        </a:p>
        <a:p>
          <a:pPr marL="171450" lvl="1" indent="-171450" algn="r" defTabSz="711200" rtl="1">
            <a:lnSpc>
              <a:spcPct val="90000"/>
            </a:lnSpc>
            <a:spcBef>
              <a:spcPct val="0"/>
            </a:spcBef>
            <a:spcAft>
              <a:spcPct val="15000"/>
            </a:spcAft>
            <a:buChar char="••"/>
          </a:pPr>
          <a:r>
            <a:rPr lang="fa-IR" sz="1600" kern="1200" dirty="0" smtClean="0"/>
            <a:t>تعدادتراکنش موفق (نرخ تبدیل فروش)</a:t>
          </a:r>
          <a:endParaRPr lang="en-US" sz="1600" kern="1200" dirty="0"/>
        </a:p>
        <a:p>
          <a:pPr marL="171450" lvl="1" indent="-171450" algn="r" defTabSz="711200" rtl="1">
            <a:lnSpc>
              <a:spcPct val="90000"/>
            </a:lnSpc>
            <a:spcBef>
              <a:spcPct val="0"/>
            </a:spcBef>
            <a:spcAft>
              <a:spcPct val="15000"/>
            </a:spcAft>
            <a:buChar char="••"/>
          </a:pPr>
          <a:r>
            <a:rPr lang="fa-IR" sz="1600" kern="1200" dirty="0" smtClean="0"/>
            <a:t>تعداد بازخورد‌ها</a:t>
          </a:r>
          <a:endParaRPr lang="en-US" sz="1600" kern="1200" dirty="0"/>
        </a:p>
        <a:p>
          <a:pPr marL="171450" lvl="1" indent="-171450" algn="r" defTabSz="711200" rtl="1">
            <a:lnSpc>
              <a:spcPct val="90000"/>
            </a:lnSpc>
            <a:spcBef>
              <a:spcPct val="0"/>
            </a:spcBef>
            <a:spcAft>
              <a:spcPct val="15000"/>
            </a:spcAft>
            <a:buChar char="••"/>
          </a:pPr>
          <a:endParaRPr lang="en-US" sz="1600" kern="1200" dirty="0"/>
        </a:p>
      </dsp:txBody>
      <dsp:txXfrm>
        <a:off x="4764124" y="1338541"/>
        <a:ext cx="2088588" cy="34792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2C59DD-C391-47B4-B2E5-6D0A97FE383A}">
      <dsp:nvSpPr>
        <dsp:cNvPr id="0" name=""/>
        <dsp:cNvSpPr/>
      </dsp:nvSpPr>
      <dsp:spPr>
        <a:xfrm rot="5400000">
          <a:off x="1655526" y="839301"/>
          <a:ext cx="1313369" cy="15833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8B05D25-1F7D-4A88-B68E-5206A7B54FCB}">
      <dsp:nvSpPr>
        <dsp:cNvPr id="0" name=""/>
        <dsp:cNvSpPr/>
      </dsp:nvSpPr>
      <dsp:spPr>
        <a:xfrm>
          <a:off x="1957289" y="568"/>
          <a:ext cx="1759315" cy="105558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fa-IR" sz="1700" kern="1200" dirty="0" smtClean="0"/>
            <a:t>تولید کننده کالا یا خدمات</a:t>
          </a:r>
          <a:endParaRPr lang="en-US" sz="1700" kern="1200" dirty="0"/>
        </a:p>
      </dsp:txBody>
      <dsp:txXfrm>
        <a:off x="1988206" y="31485"/>
        <a:ext cx="1697481" cy="993755"/>
      </dsp:txXfrm>
    </dsp:sp>
    <dsp:sp modelId="{527D0FFC-9906-4BD7-99DF-B2E0C6DE0212}">
      <dsp:nvSpPr>
        <dsp:cNvPr id="0" name=""/>
        <dsp:cNvSpPr/>
      </dsp:nvSpPr>
      <dsp:spPr>
        <a:xfrm rot="5400000">
          <a:off x="1655526" y="2158788"/>
          <a:ext cx="1313369" cy="15833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A2AE61A-532E-4A61-A549-38B22A8426A5}">
      <dsp:nvSpPr>
        <dsp:cNvPr id="0" name=""/>
        <dsp:cNvSpPr/>
      </dsp:nvSpPr>
      <dsp:spPr>
        <a:xfrm>
          <a:off x="1957289" y="1320055"/>
          <a:ext cx="1759315" cy="105558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fa-IR" sz="1700" kern="1200" dirty="0" smtClean="0"/>
            <a:t>تحقیق بازار و نیاز سنجی</a:t>
          </a:r>
          <a:endParaRPr lang="en-US" sz="1700" kern="1200" dirty="0"/>
        </a:p>
      </dsp:txBody>
      <dsp:txXfrm>
        <a:off x="1988206" y="1350972"/>
        <a:ext cx="1697481" cy="993755"/>
      </dsp:txXfrm>
    </dsp:sp>
    <dsp:sp modelId="{8A712D08-CD92-4926-8F70-555519722518}">
      <dsp:nvSpPr>
        <dsp:cNvPr id="0" name=""/>
        <dsp:cNvSpPr/>
      </dsp:nvSpPr>
      <dsp:spPr>
        <a:xfrm>
          <a:off x="2315269" y="2818532"/>
          <a:ext cx="2333772" cy="15833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5EAAAD0-60D1-445D-B7E8-52869E0C559E}">
      <dsp:nvSpPr>
        <dsp:cNvPr id="0" name=""/>
        <dsp:cNvSpPr/>
      </dsp:nvSpPr>
      <dsp:spPr>
        <a:xfrm>
          <a:off x="1957289" y="2639542"/>
          <a:ext cx="1759315" cy="105558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fa-IR" sz="1700" kern="1200" dirty="0" smtClean="0"/>
            <a:t>طراحی</a:t>
          </a:r>
          <a:endParaRPr lang="en-US" sz="1700" kern="1200" dirty="0"/>
        </a:p>
      </dsp:txBody>
      <dsp:txXfrm>
        <a:off x="1988206" y="2670459"/>
        <a:ext cx="1697481" cy="993755"/>
      </dsp:txXfrm>
    </dsp:sp>
    <dsp:sp modelId="{44B75F25-7A34-4EA7-8E3A-E15EA0319D92}">
      <dsp:nvSpPr>
        <dsp:cNvPr id="0" name=""/>
        <dsp:cNvSpPr/>
      </dsp:nvSpPr>
      <dsp:spPr>
        <a:xfrm rot="16200000">
          <a:off x="3995416" y="2158788"/>
          <a:ext cx="1313369" cy="15833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E729E9F-61F2-4C32-9F01-A1F961851508}">
      <dsp:nvSpPr>
        <dsp:cNvPr id="0" name=""/>
        <dsp:cNvSpPr/>
      </dsp:nvSpPr>
      <dsp:spPr>
        <a:xfrm>
          <a:off x="4297179" y="2639542"/>
          <a:ext cx="1759315" cy="105558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fa-IR" sz="1700" kern="1200" dirty="0" smtClean="0"/>
            <a:t>تولید محصول یا روش تحویل خدمات</a:t>
          </a:r>
          <a:endParaRPr lang="en-US" sz="1700" kern="1200" dirty="0"/>
        </a:p>
      </dsp:txBody>
      <dsp:txXfrm>
        <a:off x="4328096" y="2670459"/>
        <a:ext cx="1697481" cy="993755"/>
      </dsp:txXfrm>
    </dsp:sp>
    <dsp:sp modelId="{7621896A-7D4D-4179-B303-4A3E47B2986A}">
      <dsp:nvSpPr>
        <dsp:cNvPr id="0" name=""/>
        <dsp:cNvSpPr/>
      </dsp:nvSpPr>
      <dsp:spPr>
        <a:xfrm rot="16200000">
          <a:off x="3995416" y="839301"/>
          <a:ext cx="1313369" cy="15833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76123F9-E311-4F09-B26F-592FDDF71556}">
      <dsp:nvSpPr>
        <dsp:cNvPr id="0" name=""/>
        <dsp:cNvSpPr/>
      </dsp:nvSpPr>
      <dsp:spPr>
        <a:xfrm>
          <a:off x="4297179" y="1320055"/>
          <a:ext cx="1759315" cy="105558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fa-IR" sz="1700" kern="1200" dirty="0" smtClean="0"/>
            <a:t>بازاریابی و فروش</a:t>
          </a:r>
          <a:endParaRPr lang="en-US" sz="1700" kern="1200" dirty="0"/>
        </a:p>
      </dsp:txBody>
      <dsp:txXfrm>
        <a:off x="4328096" y="1350972"/>
        <a:ext cx="1697481" cy="993755"/>
      </dsp:txXfrm>
    </dsp:sp>
    <dsp:sp modelId="{164CEF6C-6DC9-4A9D-8E84-A035D0A7934B}">
      <dsp:nvSpPr>
        <dsp:cNvPr id="0" name=""/>
        <dsp:cNvSpPr/>
      </dsp:nvSpPr>
      <dsp:spPr>
        <a:xfrm>
          <a:off x="4655159" y="179558"/>
          <a:ext cx="2333772" cy="15833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1D0C752-4577-48F7-8606-305EA47560B7}">
      <dsp:nvSpPr>
        <dsp:cNvPr id="0" name=""/>
        <dsp:cNvSpPr/>
      </dsp:nvSpPr>
      <dsp:spPr>
        <a:xfrm>
          <a:off x="4297179" y="568"/>
          <a:ext cx="1759315" cy="105558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fa-IR" sz="1700" kern="1200" dirty="0" smtClean="0"/>
            <a:t>خرید توسط مشتری</a:t>
          </a:r>
          <a:endParaRPr lang="en-US" sz="1700" kern="1200" dirty="0"/>
        </a:p>
      </dsp:txBody>
      <dsp:txXfrm>
        <a:off x="4328096" y="31485"/>
        <a:ext cx="1697481" cy="993755"/>
      </dsp:txXfrm>
    </dsp:sp>
    <dsp:sp modelId="{EC3F5F90-8116-4201-9255-1602E0F3C897}">
      <dsp:nvSpPr>
        <dsp:cNvPr id="0" name=""/>
        <dsp:cNvSpPr/>
      </dsp:nvSpPr>
      <dsp:spPr>
        <a:xfrm>
          <a:off x="6637069" y="568"/>
          <a:ext cx="1759315" cy="105558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fa-IR" sz="1700" kern="1200" dirty="0" smtClean="0"/>
            <a:t>مصرف کننده</a:t>
          </a:r>
          <a:endParaRPr lang="en-US" sz="1700" kern="1200" dirty="0"/>
        </a:p>
      </dsp:txBody>
      <dsp:txXfrm>
        <a:off x="6667986" y="31485"/>
        <a:ext cx="1697481" cy="9937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BAB619-A593-4C2D-8522-BDF0E621C15F}">
      <dsp:nvSpPr>
        <dsp:cNvPr id="0" name=""/>
        <dsp:cNvSpPr/>
      </dsp:nvSpPr>
      <dsp:spPr>
        <a:xfrm>
          <a:off x="9553501" y="-641060"/>
          <a:ext cx="4977820" cy="4977820"/>
        </a:xfrm>
        <a:prstGeom prst="blockArc">
          <a:avLst>
            <a:gd name="adj1" fmla="val 8100000"/>
            <a:gd name="adj2" fmla="val 13500000"/>
            <a:gd name="adj3" fmla="val 434"/>
          </a:avLst>
        </a:pr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C45E50-FDD7-4E61-8F7F-D8F09431CDE3}">
      <dsp:nvSpPr>
        <dsp:cNvPr id="0" name=""/>
        <dsp:cNvSpPr/>
      </dsp:nvSpPr>
      <dsp:spPr>
        <a:xfrm>
          <a:off x="49369" y="284125"/>
          <a:ext cx="9885060" cy="56854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451284" bIns="60960" numCol="1" spcCol="1270" anchor="ctr" anchorCtr="0">
          <a:noAutofit/>
        </a:bodyPr>
        <a:lstStyle/>
        <a:p>
          <a:pPr lvl="0" algn="r" defTabSz="1066800">
            <a:lnSpc>
              <a:spcPct val="90000"/>
            </a:lnSpc>
            <a:spcBef>
              <a:spcPct val="0"/>
            </a:spcBef>
            <a:spcAft>
              <a:spcPct val="35000"/>
            </a:spcAft>
          </a:pPr>
          <a:r>
            <a:rPr lang="fa-IR" sz="2400" kern="1200" dirty="0" smtClean="0"/>
            <a:t>مقیاس پذیری بهینه تر با تطابق هوش مصنوعی و سیگنال لحظه ای بازار</a:t>
          </a:r>
          <a:endParaRPr lang="en-US" sz="2400" kern="1200" dirty="0"/>
        </a:p>
      </dsp:txBody>
      <dsp:txXfrm>
        <a:off x="49369" y="284125"/>
        <a:ext cx="9885060" cy="568546"/>
      </dsp:txXfrm>
    </dsp:sp>
    <dsp:sp modelId="{CFC1B2C9-2CE8-40A0-97B9-3173E2B2B61C}">
      <dsp:nvSpPr>
        <dsp:cNvPr id="0" name=""/>
        <dsp:cNvSpPr/>
      </dsp:nvSpPr>
      <dsp:spPr>
        <a:xfrm>
          <a:off x="9579088" y="213057"/>
          <a:ext cx="710683" cy="710683"/>
        </a:xfrm>
        <a:prstGeom prst="ellipse">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421212-3232-47E6-92BD-CFD96D81D53C}">
      <dsp:nvSpPr>
        <dsp:cNvPr id="0" name=""/>
        <dsp:cNvSpPr/>
      </dsp:nvSpPr>
      <dsp:spPr>
        <a:xfrm>
          <a:off x="49369" y="1137092"/>
          <a:ext cx="9559099" cy="56854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451284" bIns="60960" numCol="1" spcCol="1270" anchor="ctr" anchorCtr="0">
          <a:noAutofit/>
        </a:bodyPr>
        <a:lstStyle/>
        <a:p>
          <a:pPr lvl="0" algn="r" defTabSz="1066800">
            <a:lnSpc>
              <a:spcPct val="90000"/>
            </a:lnSpc>
            <a:spcBef>
              <a:spcPct val="0"/>
            </a:spcBef>
            <a:spcAft>
              <a:spcPct val="35000"/>
            </a:spcAft>
          </a:pPr>
          <a:r>
            <a:rPr lang="fa-IR" sz="2400" kern="1200" dirty="0" smtClean="0"/>
            <a:t>آزاد کردن منابع جدید عرضه مانند دفاتر ثبت اسناد و امکان قرارداد پیش فروش</a:t>
          </a:r>
          <a:endParaRPr lang="en-US" sz="2400" kern="1200" dirty="0"/>
        </a:p>
      </dsp:txBody>
      <dsp:txXfrm>
        <a:off x="49369" y="1137092"/>
        <a:ext cx="9559099" cy="568546"/>
      </dsp:txXfrm>
    </dsp:sp>
    <dsp:sp modelId="{3EC4CEA2-FE46-47AD-9C65-B14548ED2456}">
      <dsp:nvSpPr>
        <dsp:cNvPr id="0" name=""/>
        <dsp:cNvSpPr/>
      </dsp:nvSpPr>
      <dsp:spPr>
        <a:xfrm>
          <a:off x="9253127" y="1066024"/>
          <a:ext cx="710683" cy="710683"/>
        </a:xfrm>
        <a:prstGeom prst="ellipse">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8E2B67-CAA8-4217-9A12-DA64F8484EAD}">
      <dsp:nvSpPr>
        <dsp:cNvPr id="0" name=""/>
        <dsp:cNvSpPr/>
      </dsp:nvSpPr>
      <dsp:spPr>
        <a:xfrm>
          <a:off x="49369" y="1990060"/>
          <a:ext cx="9559099" cy="56854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451284" bIns="60960" numCol="1" spcCol="1270" anchor="ctr" anchorCtr="0">
          <a:noAutofit/>
        </a:bodyPr>
        <a:lstStyle/>
        <a:p>
          <a:pPr lvl="0" algn="r" defTabSz="1066800">
            <a:lnSpc>
              <a:spcPct val="90000"/>
            </a:lnSpc>
            <a:spcBef>
              <a:spcPct val="0"/>
            </a:spcBef>
            <a:spcAft>
              <a:spcPct val="35000"/>
            </a:spcAft>
          </a:pPr>
          <a:r>
            <a:rPr lang="fa-IR" sz="2400" kern="1200" dirty="0" smtClean="0"/>
            <a:t>قرارداد های پیش فرض بیمه و سامانه های اعتبارسنجی رفتار کاربران</a:t>
          </a:r>
          <a:endParaRPr lang="en-US" sz="2400" kern="1200" dirty="0"/>
        </a:p>
      </dsp:txBody>
      <dsp:txXfrm>
        <a:off x="49369" y="1990060"/>
        <a:ext cx="9559099" cy="568546"/>
      </dsp:txXfrm>
    </dsp:sp>
    <dsp:sp modelId="{9328979A-E320-4981-BE7F-ADEA8F12326E}">
      <dsp:nvSpPr>
        <dsp:cNvPr id="0" name=""/>
        <dsp:cNvSpPr/>
      </dsp:nvSpPr>
      <dsp:spPr>
        <a:xfrm>
          <a:off x="9253127" y="1918992"/>
          <a:ext cx="710683" cy="710683"/>
        </a:xfrm>
        <a:prstGeom prst="ellipse">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E70396-097D-43F4-8A6C-DE4437B7F0E5}">
      <dsp:nvSpPr>
        <dsp:cNvPr id="0" name=""/>
        <dsp:cNvSpPr/>
      </dsp:nvSpPr>
      <dsp:spPr>
        <a:xfrm>
          <a:off x="49369" y="2843028"/>
          <a:ext cx="9885060" cy="56854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451284" bIns="60960" numCol="1" spcCol="1270" anchor="ctr" anchorCtr="0">
          <a:noAutofit/>
        </a:bodyPr>
        <a:lstStyle/>
        <a:p>
          <a:pPr lvl="0" algn="r" defTabSz="1066800">
            <a:lnSpc>
              <a:spcPct val="90000"/>
            </a:lnSpc>
            <a:spcBef>
              <a:spcPct val="0"/>
            </a:spcBef>
            <a:spcAft>
              <a:spcPct val="35000"/>
            </a:spcAft>
          </a:pPr>
          <a:r>
            <a:rPr lang="fa-IR" sz="2400" kern="1200" dirty="0" smtClean="0"/>
            <a:t>تمرکز از داخل به خارج سازمان مانند انجام بازاریابی توسط مصرف کننده</a:t>
          </a:r>
          <a:endParaRPr lang="en-US" sz="2400" kern="1200" dirty="0"/>
        </a:p>
      </dsp:txBody>
      <dsp:txXfrm>
        <a:off x="49369" y="2843028"/>
        <a:ext cx="9885060" cy="568546"/>
      </dsp:txXfrm>
    </dsp:sp>
    <dsp:sp modelId="{F324642C-A8AA-4564-A095-F93B38897831}">
      <dsp:nvSpPr>
        <dsp:cNvPr id="0" name=""/>
        <dsp:cNvSpPr/>
      </dsp:nvSpPr>
      <dsp:spPr>
        <a:xfrm>
          <a:off x="9579088" y="2771959"/>
          <a:ext cx="710683" cy="710683"/>
        </a:xfrm>
        <a:prstGeom prst="ellipse">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F4E5A7-16DA-47EE-97C8-36B315668CAD}">
      <dsp:nvSpPr>
        <dsp:cNvPr id="0" name=""/>
        <dsp:cNvSpPr/>
      </dsp:nvSpPr>
      <dsp:spPr>
        <a:xfrm>
          <a:off x="529848" y="100469"/>
          <a:ext cx="3236656" cy="3236656"/>
        </a:xfrm>
        <a:prstGeom prst="circularArrow">
          <a:avLst>
            <a:gd name="adj1" fmla="val 4668"/>
            <a:gd name="adj2" fmla="val 272909"/>
            <a:gd name="adj3" fmla="val 13156157"/>
            <a:gd name="adj4" fmla="val 17813571"/>
            <a:gd name="adj5" fmla="val 484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924677-03B5-4E67-85B1-A816E5AED2F5}">
      <dsp:nvSpPr>
        <dsp:cNvPr id="0" name=""/>
        <dsp:cNvSpPr/>
      </dsp:nvSpPr>
      <dsp:spPr>
        <a:xfrm>
          <a:off x="1162197" y="143155"/>
          <a:ext cx="1971959" cy="9859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fa-IR" sz="1500" kern="1200" dirty="0" smtClean="0"/>
            <a:t>چگالی بیشتر واحد ارزش در یک منطقه جغرافی</a:t>
          </a:r>
          <a:endParaRPr lang="en-US" sz="1500" kern="1200" dirty="0"/>
        </a:p>
      </dsp:txBody>
      <dsp:txXfrm>
        <a:off x="1210329" y="191287"/>
        <a:ext cx="1875695" cy="889715"/>
      </dsp:txXfrm>
    </dsp:sp>
    <dsp:sp modelId="{5299B62B-2420-48B9-A8BC-7AC27553CAB8}">
      <dsp:nvSpPr>
        <dsp:cNvPr id="0" name=""/>
        <dsp:cNvSpPr/>
      </dsp:nvSpPr>
      <dsp:spPr>
        <a:xfrm>
          <a:off x="2324372" y="1305330"/>
          <a:ext cx="1971959" cy="9859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fa-IR" sz="1500" kern="1200" dirty="0" smtClean="0"/>
            <a:t>فروش و تطابق سریع تر</a:t>
          </a:r>
          <a:endParaRPr lang="en-US" sz="1500" kern="1200" dirty="0"/>
        </a:p>
      </dsp:txBody>
      <dsp:txXfrm>
        <a:off x="2372504" y="1353462"/>
        <a:ext cx="1875695" cy="889715"/>
      </dsp:txXfrm>
    </dsp:sp>
    <dsp:sp modelId="{1A39BC10-93BC-4816-8544-A27870FF350C}">
      <dsp:nvSpPr>
        <dsp:cNvPr id="0" name=""/>
        <dsp:cNvSpPr/>
      </dsp:nvSpPr>
      <dsp:spPr>
        <a:xfrm>
          <a:off x="1162197" y="2467504"/>
          <a:ext cx="1971959" cy="9859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fa-IR" sz="1500" kern="1200" dirty="0" smtClean="0"/>
            <a:t>افزایش تقاضا</a:t>
          </a:r>
          <a:endParaRPr lang="en-US" sz="1500" kern="1200" dirty="0"/>
        </a:p>
      </dsp:txBody>
      <dsp:txXfrm>
        <a:off x="1210329" y="2515636"/>
        <a:ext cx="1875695" cy="889715"/>
      </dsp:txXfrm>
    </dsp:sp>
    <dsp:sp modelId="{8D3343F4-6E1D-471C-8F9E-7144EE8A0124}">
      <dsp:nvSpPr>
        <dsp:cNvPr id="0" name=""/>
        <dsp:cNvSpPr/>
      </dsp:nvSpPr>
      <dsp:spPr>
        <a:xfrm>
          <a:off x="22" y="1305330"/>
          <a:ext cx="1971959" cy="9859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fa-IR" sz="1500" kern="1200" dirty="0" smtClean="0"/>
            <a:t>افزایش تعداد خانه برای فروش</a:t>
          </a:r>
          <a:endParaRPr lang="en-US" sz="1500" kern="1200" dirty="0"/>
        </a:p>
      </dsp:txBody>
      <dsp:txXfrm>
        <a:off x="48154" y="1353462"/>
        <a:ext cx="1875695" cy="88971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5DA74C-FEC6-4EB0-B6AD-12A41ED3F092}">
      <dsp:nvSpPr>
        <dsp:cNvPr id="0" name=""/>
        <dsp:cNvSpPr/>
      </dsp:nvSpPr>
      <dsp:spPr>
        <a:xfrm>
          <a:off x="115410" y="0"/>
          <a:ext cx="5181600" cy="5181600"/>
        </a:xfrm>
        <a:prstGeom prst="triangl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1AC1C5-9E62-47E2-BA27-B43EB6A04291}">
      <dsp:nvSpPr>
        <dsp:cNvPr id="0" name=""/>
        <dsp:cNvSpPr/>
      </dsp:nvSpPr>
      <dsp:spPr>
        <a:xfrm>
          <a:off x="2706210" y="520943"/>
          <a:ext cx="3368040" cy="613290"/>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a-IR" sz="1600" kern="1200" dirty="0" smtClean="0"/>
            <a:t>اثر قیمت و تخفیف و کوپن</a:t>
          </a:r>
          <a:endParaRPr lang="en-US" sz="1600" kern="1200" dirty="0"/>
        </a:p>
      </dsp:txBody>
      <dsp:txXfrm>
        <a:off x="2736148" y="550881"/>
        <a:ext cx="3308164" cy="553414"/>
      </dsp:txXfrm>
    </dsp:sp>
    <dsp:sp modelId="{E90AFC88-A6C5-42D6-BF70-370D9C594A85}">
      <dsp:nvSpPr>
        <dsp:cNvPr id="0" name=""/>
        <dsp:cNvSpPr/>
      </dsp:nvSpPr>
      <dsp:spPr>
        <a:xfrm>
          <a:off x="2706210" y="1210895"/>
          <a:ext cx="3368040" cy="613290"/>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a-IR" sz="1600" kern="1200" dirty="0" smtClean="0"/>
            <a:t>اثر برند و بازاریابی سنتی</a:t>
          </a:r>
          <a:endParaRPr lang="en-US" sz="1600" kern="1200" dirty="0"/>
        </a:p>
      </dsp:txBody>
      <dsp:txXfrm>
        <a:off x="2736148" y="1240833"/>
        <a:ext cx="3308164" cy="553414"/>
      </dsp:txXfrm>
    </dsp:sp>
    <dsp:sp modelId="{8BBB35AF-55A6-411A-B0B4-46DBBBA7AC9B}">
      <dsp:nvSpPr>
        <dsp:cNvPr id="0" name=""/>
        <dsp:cNvSpPr/>
      </dsp:nvSpPr>
      <dsp:spPr>
        <a:xfrm>
          <a:off x="2706210" y="1900847"/>
          <a:ext cx="3368040" cy="613290"/>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a-IR" sz="1600" kern="1200" dirty="0" smtClean="0"/>
            <a:t>ورود بدون اصطلاک</a:t>
          </a:r>
          <a:endParaRPr lang="en-US" sz="1600" kern="1200" dirty="0"/>
        </a:p>
      </dsp:txBody>
      <dsp:txXfrm>
        <a:off x="2736148" y="1930785"/>
        <a:ext cx="3308164" cy="553414"/>
      </dsp:txXfrm>
    </dsp:sp>
    <dsp:sp modelId="{64A5D32C-1082-44FA-A864-1FEB7F76DFDD}">
      <dsp:nvSpPr>
        <dsp:cNvPr id="0" name=""/>
        <dsp:cNvSpPr/>
      </dsp:nvSpPr>
      <dsp:spPr>
        <a:xfrm>
          <a:off x="2706210" y="2590800"/>
          <a:ext cx="3368040" cy="613290"/>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a-IR" sz="1600" kern="1200" dirty="0" smtClean="0"/>
            <a:t>امکان جابجایی تولید کننده و مصرف کننده</a:t>
          </a:r>
          <a:endParaRPr lang="en-US" sz="1600" kern="1200" dirty="0"/>
        </a:p>
      </dsp:txBody>
      <dsp:txXfrm>
        <a:off x="2736148" y="2620738"/>
        <a:ext cx="3308164" cy="553414"/>
      </dsp:txXfrm>
    </dsp:sp>
    <dsp:sp modelId="{3544DEDD-FD97-4FF4-8451-41847D4F7096}">
      <dsp:nvSpPr>
        <dsp:cNvPr id="0" name=""/>
        <dsp:cNvSpPr/>
      </dsp:nvSpPr>
      <dsp:spPr>
        <a:xfrm>
          <a:off x="2706210" y="3280752"/>
          <a:ext cx="3368040" cy="613290"/>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a-IR" sz="1600" kern="1200" dirty="0" smtClean="0"/>
            <a:t>بازاریابی ویروسی</a:t>
          </a:r>
          <a:endParaRPr lang="en-US" sz="1600" kern="1200" dirty="0"/>
        </a:p>
      </dsp:txBody>
      <dsp:txXfrm>
        <a:off x="2736148" y="3310690"/>
        <a:ext cx="3308164" cy="553414"/>
      </dsp:txXfrm>
    </dsp:sp>
    <dsp:sp modelId="{7E61640D-46CB-4A75-9F13-03506C6D3633}">
      <dsp:nvSpPr>
        <dsp:cNvPr id="0" name=""/>
        <dsp:cNvSpPr/>
      </dsp:nvSpPr>
      <dsp:spPr>
        <a:xfrm>
          <a:off x="2706210" y="3970704"/>
          <a:ext cx="3368040" cy="613290"/>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a-IR" sz="1600" kern="1200" dirty="0" smtClean="0"/>
            <a:t>اثر شبکه</a:t>
          </a:r>
          <a:endParaRPr lang="en-US" sz="1600" kern="1200" dirty="0"/>
        </a:p>
      </dsp:txBody>
      <dsp:txXfrm>
        <a:off x="2736148" y="4000642"/>
        <a:ext cx="3308164" cy="5534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85551D-8BEC-47F8-83CD-A2ACD57B501B}">
      <dsp:nvSpPr>
        <dsp:cNvPr id="0" name=""/>
        <dsp:cNvSpPr/>
      </dsp:nvSpPr>
      <dsp:spPr>
        <a:xfrm rot="5400000">
          <a:off x="4613296" y="278886"/>
          <a:ext cx="1854547" cy="1298183"/>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fa-IR" sz="1900" kern="1200" dirty="0" smtClean="0"/>
            <a:t>تبادل اطلاعات</a:t>
          </a:r>
          <a:endParaRPr lang="en-US" sz="1900" kern="1200" dirty="0"/>
        </a:p>
      </dsp:txBody>
      <dsp:txXfrm rot="-5400000">
        <a:off x="4891479" y="649796"/>
        <a:ext cx="1298183" cy="556364"/>
      </dsp:txXfrm>
    </dsp:sp>
    <dsp:sp modelId="{424617BB-B348-4C47-83DF-08E63B454880}">
      <dsp:nvSpPr>
        <dsp:cNvPr id="0" name=""/>
        <dsp:cNvSpPr/>
      </dsp:nvSpPr>
      <dsp:spPr>
        <a:xfrm rot="16200000">
          <a:off x="1843011" y="-1842307"/>
          <a:ext cx="1205455" cy="4891478"/>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42240" bIns="12700" numCol="1" spcCol="1270" anchor="ctr" anchorCtr="0">
          <a:noAutofit/>
        </a:bodyPr>
        <a:lstStyle/>
        <a:p>
          <a:pPr marL="228600" lvl="1" indent="-228600" algn="r" defTabSz="889000" rtl="1">
            <a:lnSpc>
              <a:spcPct val="90000"/>
            </a:lnSpc>
            <a:spcBef>
              <a:spcPct val="0"/>
            </a:spcBef>
            <a:spcAft>
              <a:spcPct val="15000"/>
            </a:spcAft>
            <a:buChar char="••"/>
          </a:pPr>
          <a:r>
            <a:rPr lang="fa-IR" sz="2000" kern="1200" dirty="0" smtClean="0"/>
            <a:t>مشخصات محصول و خدمات مثل قیمت</a:t>
          </a:r>
          <a:endParaRPr lang="en-US" sz="2000" kern="1200" dirty="0"/>
        </a:p>
        <a:p>
          <a:pPr marL="228600" lvl="1" indent="-228600" algn="r" defTabSz="889000" rtl="1">
            <a:lnSpc>
              <a:spcPct val="90000"/>
            </a:lnSpc>
            <a:spcBef>
              <a:spcPct val="0"/>
            </a:spcBef>
            <a:spcAft>
              <a:spcPct val="15000"/>
            </a:spcAft>
            <a:buChar char="••"/>
          </a:pPr>
          <a:r>
            <a:rPr lang="fa-IR" sz="2000" kern="1200" dirty="0" smtClean="0"/>
            <a:t>تصمیم گیری طرفین برای ادامه تراکنش</a:t>
          </a:r>
          <a:endParaRPr lang="en-US" sz="2000" kern="1200" dirty="0"/>
        </a:p>
      </dsp:txBody>
      <dsp:txXfrm rot="5400000">
        <a:off x="58845" y="59549"/>
        <a:ext cx="4832633" cy="1087765"/>
      </dsp:txXfrm>
    </dsp:sp>
    <dsp:sp modelId="{365FEAA4-E273-4DF2-A8EB-82916B89C085}">
      <dsp:nvSpPr>
        <dsp:cNvPr id="0" name=""/>
        <dsp:cNvSpPr/>
      </dsp:nvSpPr>
      <dsp:spPr>
        <a:xfrm rot="5400000">
          <a:off x="4613296" y="1941708"/>
          <a:ext cx="1854547" cy="1298183"/>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fa-IR" sz="1900" kern="1200" dirty="0" smtClean="0"/>
            <a:t>کالا یا خدمات</a:t>
          </a:r>
          <a:endParaRPr lang="en-US" sz="1900" kern="1200" dirty="0"/>
        </a:p>
      </dsp:txBody>
      <dsp:txXfrm rot="-5400000">
        <a:off x="4891479" y="2312618"/>
        <a:ext cx="1298183" cy="556364"/>
      </dsp:txXfrm>
    </dsp:sp>
    <dsp:sp modelId="{9E06D4DA-8350-4DEA-A00B-2F566B0D9871}">
      <dsp:nvSpPr>
        <dsp:cNvPr id="0" name=""/>
        <dsp:cNvSpPr/>
      </dsp:nvSpPr>
      <dsp:spPr>
        <a:xfrm rot="16200000">
          <a:off x="1843011" y="-179485"/>
          <a:ext cx="1205455" cy="4891478"/>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42240" bIns="12700" numCol="1" spcCol="1270" anchor="ctr" anchorCtr="0">
          <a:noAutofit/>
        </a:bodyPr>
        <a:lstStyle/>
        <a:p>
          <a:pPr marL="228600" lvl="1" indent="-228600" algn="r" defTabSz="889000" rtl="1">
            <a:lnSpc>
              <a:spcPct val="90000"/>
            </a:lnSpc>
            <a:spcBef>
              <a:spcPct val="0"/>
            </a:spcBef>
            <a:spcAft>
              <a:spcPct val="15000"/>
            </a:spcAft>
            <a:buChar char="••"/>
          </a:pPr>
          <a:r>
            <a:rPr lang="fa-IR" sz="2000" kern="1200" dirty="0" smtClean="0"/>
            <a:t>معمولا کالا و خدمات خارج پلتفرم تبادل میشود</a:t>
          </a:r>
          <a:endParaRPr lang="en-US" sz="2000" kern="1200" dirty="0"/>
        </a:p>
        <a:p>
          <a:pPr marL="228600" lvl="1" indent="-228600" algn="r" defTabSz="889000" rtl="1">
            <a:lnSpc>
              <a:spcPct val="90000"/>
            </a:lnSpc>
            <a:spcBef>
              <a:spcPct val="0"/>
            </a:spcBef>
            <a:spcAft>
              <a:spcPct val="15000"/>
            </a:spcAft>
            <a:buChar char="••"/>
          </a:pPr>
          <a:r>
            <a:rPr lang="fa-IR" sz="2000" kern="1200" dirty="0" smtClean="0"/>
            <a:t>شاید اطلاعات تحویل داخل پلتفرم پیگیری شود</a:t>
          </a:r>
          <a:endParaRPr lang="en-US" sz="2000" kern="1200" dirty="0"/>
        </a:p>
      </dsp:txBody>
      <dsp:txXfrm rot="5400000">
        <a:off x="58845" y="1722371"/>
        <a:ext cx="4832633" cy="1087765"/>
      </dsp:txXfrm>
    </dsp:sp>
    <dsp:sp modelId="{1DF91E8F-F347-45FE-81F1-03A437B9A503}">
      <dsp:nvSpPr>
        <dsp:cNvPr id="0" name=""/>
        <dsp:cNvSpPr/>
      </dsp:nvSpPr>
      <dsp:spPr>
        <a:xfrm rot="5400000">
          <a:off x="4613296" y="3604530"/>
          <a:ext cx="1854547" cy="1298183"/>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fa-IR" sz="1900" kern="1200" dirty="0" smtClean="0"/>
            <a:t>تبادل ارز رایج</a:t>
          </a:r>
          <a:endParaRPr lang="en-US" sz="1900" kern="1200" dirty="0"/>
        </a:p>
      </dsp:txBody>
      <dsp:txXfrm rot="-5400000">
        <a:off x="4891479" y="3975440"/>
        <a:ext cx="1298183" cy="556364"/>
      </dsp:txXfrm>
    </dsp:sp>
    <dsp:sp modelId="{591D5AAF-B1F1-4EC8-8ACE-41B5D01B304D}">
      <dsp:nvSpPr>
        <dsp:cNvPr id="0" name=""/>
        <dsp:cNvSpPr/>
      </dsp:nvSpPr>
      <dsp:spPr>
        <a:xfrm rot="16200000">
          <a:off x="1843011" y="1483336"/>
          <a:ext cx="1205455" cy="4891478"/>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42240" bIns="12700" numCol="1" spcCol="1270" anchor="ctr" anchorCtr="0">
          <a:noAutofit/>
        </a:bodyPr>
        <a:lstStyle/>
        <a:p>
          <a:pPr marL="228600" lvl="1" indent="-228600" algn="r" defTabSz="889000" rtl="1">
            <a:lnSpc>
              <a:spcPct val="90000"/>
            </a:lnSpc>
            <a:spcBef>
              <a:spcPct val="0"/>
            </a:spcBef>
            <a:spcAft>
              <a:spcPct val="15000"/>
            </a:spcAft>
            <a:buChar char="••"/>
          </a:pPr>
          <a:r>
            <a:rPr lang="fa-IR" sz="2000" kern="1200" dirty="0" smtClean="0"/>
            <a:t>پرداخت به وسیله پول یا توجه یا علاقه </a:t>
          </a:r>
          <a:endParaRPr lang="en-US" sz="2000" kern="1200" dirty="0"/>
        </a:p>
        <a:p>
          <a:pPr marL="228600" lvl="1" indent="-228600" algn="r" defTabSz="889000" rtl="1">
            <a:lnSpc>
              <a:spcPct val="90000"/>
            </a:lnSpc>
            <a:spcBef>
              <a:spcPct val="0"/>
            </a:spcBef>
            <a:spcAft>
              <a:spcPct val="15000"/>
            </a:spcAft>
            <a:buChar char="••"/>
          </a:pPr>
          <a:r>
            <a:rPr lang="fa-IR" sz="2000" kern="1200" dirty="0" smtClean="0"/>
            <a:t>نتیجه آن افزایش اعتبار و مشتری بیشتر است</a:t>
          </a:r>
          <a:endParaRPr lang="en-US" sz="2000" kern="1200" dirty="0"/>
        </a:p>
      </dsp:txBody>
      <dsp:txXfrm rot="5400000">
        <a:off x="58845" y="3385193"/>
        <a:ext cx="4832633" cy="108776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FEEE69-0CDA-4E31-8C59-FF4C99DA7265}">
      <dsp:nvSpPr>
        <dsp:cNvPr id="0" name=""/>
        <dsp:cNvSpPr/>
      </dsp:nvSpPr>
      <dsp:spPr>
        <a:xfrm>
          <a:off x="7762728" y="863536"/>
          <a:ext cx="2585890" cy="480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lvl="0" algn="l" defTabSz="933450">
            <a:lnSpc>
              <a:spcPct val="90000"/>
            </a:lnSpc>
            <a:spcBef>
              <a:spcPct val="0"/>
            </a:spcBef>
            <a:spcAft>
              <a:spcPct val="35000"/>
            </a:spcAft>
          </a:pPr>
          <a:r>
            <a:rPr lang="fa-IR" sz="2100" kern="1200" dirty="0" smtClean="0"/>
            <a:t>چرخه بازخورد تک‌کاربر</a:t>
          </a:r>
          <a:endParaRPr lang="en-US" sz="2100" kern="1200" dirty="0"/>
        </a:p>
      </dsp:txBody>
      <dsp:txXfrm>
        <a:off x="7762728" y="863536"/>
        <a:ext cx="2585890" cy="480768"/>
      </dsp:txXfrm>
    </dsp:sp>
    <dsp:sp modelId="{C0FCF928-2A4F-4145-91C7-79F28BA1114B}">
      <dsp:nvSpPr>
        <dsp:cNvPr id="0" name=""/>
        <dsp:cNvSpPr/>
      </dsp:nvSpPr>
      <dsp:spPr>
        <a:xfrm rot="10800000">
          <a:off x="7245550" y="22191"/>
          <a:ext cx="517178" cy="2163459"/>
        </a:xfrm>
        <a:prstGeom prst="leftBrace">
          <a:avLst>
            <a:gd name="adj1" fmla="val 35000"/>
            <a:gd name="adj2" fmla="val 50000"/>
          </a:avLst>
        </a:pr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72880E-9F76-4B28-92AF-C6822CCC20D2}">
      <dsp:nvSpPr>
        <dsp:cNvPr id="0" name=""/>
        <dsp:cNvSpPr/>
      </dsp:nvSpPr>
      <dsp:spPr>
        <a:xfrm>
          <a:off x="5055" y="22191"/>
          <a:ext cx="7033623" cy="216345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228600" lvl="1" indent="-228600" algn="r" defTabSz="933450" rtl="1">
            <a:lnSpc>
              <a:spcPct val="90000"/>
            </a:lnSpc>
            <a:spcBef>
              <a:spcPct val="0"/>
            </a:spcBef>
            <a:spcAft>
              <a:spcPct val="15000"/>
            </a:spcAft>
            <a:buChar char="••"/>
          </a:pPr>
          <a:r>
            <a:rPr lang="fa-IR" sz="2100" kern="1200" dirty="0" smtClean="0"/>
            <a:t>یادگیری ماشین برپایه رفتار گذشته و نیاز و علایق کاربر به اضافه بازخوردهای واحد ارزش و تولیدکننده واحد ارزش</a:t>
          </a:r>
          <a:endParaRPr lang="en-US" sz="2100" kern="1200" dirty="0"/>
        </a:p>
        <a:p>
          <a:pPr marL="228600" lvl="1" indent="-228600" algn="r" defTabSz="933450" rtl="1">
            <a:lnSpc>
              <a:spcPct val="90000"/>
            </a:lnSpc>
            <a:spcBef>
              <a:spcPct val="0"/>
            </a:spcBef>
            <a:spcAft>
              <a:spcPct val="15000"/>
            </a:spcAft>
            <a:buChar char="••"/>
          </a:pPr>
          <a:r>
            <a:rPr lang="fa-IR" sz="2100" kern="1200" dirty="0" smtClean="0"/>
            <a:t>فیلتر های جغرافی و دسته بندی و انتخاب دقیق مثل تعداد اتاق خواب</a:t>
          </a:r>
          <a:endParaRPr lang="en-US" sz="2100" kern="1200" dirty="0"/>
        </a:p>
        <a:p>
          <a:pPr marL="228600" lvl="1" indent="-228600" algn="r" defTabSz="933450" rtl="1">
            <a:lnSpc>
              <a:spcPct val="90000"/>
            </a:lnSpc>
            <a:spcBef>
              <a:spcPct val="0"/>
            </a:spcBef>
            <a:spcAft>
              <a:spcPct val="15000"/>
            </a:spcAft>
            <a:buChar char="••"/>
          </a:pPr>
          <a:r>
            <a:rPr lang="fa-IR" sz="2100" kern="1200" dirty="0" smtClean="0"/>
            <a:t>عبارت های جستجو مثل "آپارتمان 130 متری نوساز شهران شمالی"</a:t>
          </a:r>
          <a:endParaRPr lang="en-US" sz="2100" kern="1200" dirty="0"/>
        </a:p>
      </dsp:txBody>
      <dsp:txXfrm>
        <a:off x="5055" y="22191"/>
        <a:ext cx="7033623" cy="2163459"/>
      </dsp:txXfrm>
    </dsp:sp>
    <dsp:sp modelId="{F180E79F-A4ED-49FD-9CBE-95F112F88FF6}">
      <dsp:nvSpPr>
        <dsp:cNvPr id="0" name=""/>
        <dsp:cNvSpPr/>
      </dsp:nvSpPr>
      <dsp:spPr>
        <a:xfrm>
          <a:off x="7762728" y="2726995"/>
          <a:ext cx="2585890" cy="480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lvl="0" algn="l" defTabSz="933450">
            <a:lnSpc>
              <a:spcPct val="90000"/>
            </a:lnSpc>
            <a:spcBef>
              <a:spcPct val="0"/>
            </a:spcBef>
            <a:spcAft>
              <a:spcPct val="35000"/>
            </a:spcAft>
          </a:pPr>
          <a:r>
            <a:rPr lang="fa-IR" sz="2100" kern="1200" dirty="0" smtClean="0"/>
            <a:t>چرخه بازخورد چند‌کاربر</a:t>
          </a:r>
          <a:endParaRPr lang="en-US" sz="2100" kern="1200" dirty="0"/>
        </a:p>
      </dsp:txBody>
      <dsp:txXfrm>
        <a:off x="7762728" y="2726995"/>
        <a:ext cx="2585890" cy="480768"/>
      </dsp:txXfrm>
    </dsp:sp>
    <dsp:sp modelId="{F5A39A08-F13F-4344-8FAB-E430DB4F6258}">
      <dsp:nvSpPr>
        <dsp:cNvPr id="0" name=""/>
        <dsp:cNvSpPr/>
      </dsp:nvSpPr>
      <dsp:spPr>
        <a:xfrm rot="10800000">
          <a:off x="7245550" y="2261250"/>
          <a:ext cx="517178" cy="1412258"/>
        </a:xfrm>
        <a:prstGeom prst="leftBrace">
          <a:avLst>
            <a:gd name="adj1" fmla="val 35000"/>
            <a:gd name="adj2" fmla="val 50000"/>
          </a:avLst>
        </a:pr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392A96-BF03-42CC-9ACD-A8D269F9B7AA}">
      <dsp:nvSpPr>
        <dsp:cNvPr id="0" name=""/>
        <dsp:cNvSpPr/>
      </dsp:nvSpPr>
      <dsp:spPr>
        <a:xfrm>
          <a:off x="5055" y="2261250"/>
          <a:ext cx="7033623" cy="141225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228600" lvl="1" indent="-228600" algn="r" defTabSz="933450" rtl="1">
            <a:lnSpc>
              <a:spcPct val="90000"/>
            </a:lnSpc>
            <a:spcBef>
              <a:spcPct val="0"/>
            </a:spcBef>
            <a:spcAft>
              <a:spcPct val="15000"/>
            </a:spcAft>
            <a:buChar char="••"/>
          </a:pPr>
          <a:r>
            <a:rPr lang="fa-IR" sz="2100" kern="1200" dirty="0" smtClean="0"/>
            <a:t>لایک و نظرات روی هر واحد ارزش</a:t>
          </a:r>
          <a:endParaRPr lang="en-US" sz="2100" kern="1200" dirty="0"/>
        </a:p>
        <a:p>
          <a:pPr marL="228600" lvl="1" indent="-228600" algn="r" defTabSz="933450" rtl="1">
            <a:lnSpc>
              <a:spcPct val="90000"/>
            </a:lnSpc>
            <a:spcBef>
              <a:spcPct val="0"/>
            </a:spcBef>
            <a:spcAft>
              <a:spcPct val="15000"/>
            </a:spcAft>
            <a:buChar char="••"/>
          </a:pPr>
          <a:r>
            <a:rPr lang="fa-IR" sz="2100" kern="1200" dirty="0" smtClean="0"/>
            <a:t>نظرات و اعتبار و امتیاز دهی به تولید کننده</a:t>
          </a:r>
          <a:endParaRPr lang="en-US" sz="2100" kern="1200" dirty="0"/>
        </a:p>
        <a:p>
          <a:pPr marL="228600" lvl="1" indent="-228600" algn="r" defTabSz="933450" rtl="1">
            <a:lnSpc>
              <a:spcPct val="90000"/>
            </a:lnSpc>
            <a:spcBef>
              <a:spcPct val="0"/>
            </a:spcBef>
            <a:spcAft>
              <a:spcPct val="15000"/>
            </a:spcAft>
            <a:buChar char="••"/>
          </a:pPr>
          <a:r>
            <a:rPr lang="fa-IR" sz="2100" kern="1200" dirty="0" smtClean="0"/>
            <a:t>پیشنهاد طبق رفتار کاربر دیگر با خواسته مشابه</a:t>
          </a:r>
          <a:endParaRPr lang="en-US" sz="2100" kern="1200" dirty="0"/>
        </a:p>
      </dsp:txBody>
      <dsp:txXfrm>
        <a:off x="5055" y="2261250"/>
        <a:ext cx="7033623" cy="141225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4276D3-EF4C-443A-92C9-B6EF101A2693}">
      <dsp:nvSpPr>
        <dsp:cNvPr id="0" name=""/>
        <dsp:cNvSpPr/>
      </dsp:nvSpPr>
      <dsp:spPr>
        <a:xfrm>
          <a:off x="296184" y="1948"/>
          <a:ext cx="5597292" cy="117142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38100" rIns="57150" bIns="38100" numCol="1" spcCol="1270" anchor="ctr" anchorCtr="0">
          <a:noAutofit/>
        </a:bodyPr>
        <a:lstStyle/>
        <a:p>
          <a:pPr lvl="0" algn="ctr" defTabSz="1333500">
            <a:lnSpc>
              <a:spcPct val="90000"/>
            </a:lnSpc>
            <a:spcBef>
              <a:spcPct val="0"/>
            </a:spcBef>
            <a:spcAft>
              <a:spcPct val="35000"/>
            </a:spcAft>
          </a:pPr>
          <a:r>
            <a:rPr lang="fa-IR" sz="3000" kern="1200" dirty="0" smtClean="0"/>
            <a:t>لیست تغییرات پلتفرم روی بازار سنتی</a:t>
          </a:r>
          <a:endParaRPr lang="en-US" sz="3000" kern="1200" dirty="0"/>
        </a:p>
      </dsp:txBody>
      <dsp:txXfrm>
        <a:off x="330494" y="36258"/>
        <a:ext cx="5528672" cy="1102806"/>
      </dsp:txXfrm>
    </dsp:sp>
    <dsp:sp modelId="{C5776D72-01D0-4EAC-A194-249ED1E7071F}">
      <dsp:nvSpPr>
        <dsp:cNvPr id="0" name=""/>
        <dsp:cNvSpPr/>
      </dsp:nvSpPr>
      <dsp:spPr>
        <a:xfrm>
          <a:off x="4722050" y="1384231"/>
          <a:ext cx="1171426" cy="1171426"/>
        </a:xfrm>
        <a:prstGeom prst="roundRect">
          <a:avLst>
            <a:gd name="adj" fmla="val 166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1000" r="-51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790680-06E4-45D6-8FEC-EA676BA16351}">
      <dsp:nvSpPr>
        <dsp:cNvPr id="0" name=""/>
        <dsp:cNvSpPr/>
      </dsp:nvSpPr>
      <dsp:spPr>
        <a:xfrm>
          <a:off x="296184" y="1384231"/>
          <a:ext cx="4355580" cy="1171426"/>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fa-IR" sz="2700" kern="1200" dirty="0" smtClean="0"/>
            <a:t>ایجاد رفتار جدید مصرف کننده</a:t>
          </a:r>
          <a:endParaRPr lang="en-US" sz="2700" kern="1200" dirty="0"/>
        </a:p>
      </dsp:txBody>
      <dsp:txXfrm>
        <a:off x="353379" y="1441426"/>
        <a:ext cx="4241190" cy="1057036"/>
      </dsp:txXfrm>
    </dsp:sp>
    <dsp:sp modelId="{18C5F698-A863-4E79-8555-03412794C090}">
      <dsp:nvSpPr>
        <dsp:cNvPr id="0" name=""/>
        <dsp:cNvSpPr/>
      </dsp:nvSpPr>
      <dsp:spPr>
        <a:xfrm>
          <a:off x="4722050" y="2696228"/>
          <a:ext cx="1171426" cy="1171426"/>
        </a:xfrm>
        <a:prstGeom prst="roundRect">
          <a:avLst>
            <a:gd name="adj" fmla="val 1667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3000" r="-33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01D95B-6080-4188-A666-3B99D609E542}">
      <dsp:nvSpPr>
        <dsp:cNvPr id="0" name=""/>
        <dsp:cNvSpPr/>
      </dsp:nvSpPr>
      <dsp:spPr>
        <a:xfrm>
          <a:off x="296184" y="2696228"/>
          <a:ext cx="4355580" cy="1171426"/>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fa-IR" sz="2700" kern="1200" dirty="0" smtClean="0"/>
            <a:t>کنترل کیفیت توسط جامعه</a:t>
          </a:r>
        </a:p>
      </dsp:txBody>
      <dsp:txXfrm>
        <a:off x="353379" y="2753423"/>
        <a:ext cx="4241190" cy="1057036"/>
      </dsp:txXfrm>
    </dsp:sp>
    <dsp:sp modelId="{38DABA76-D53D-4648-A578-F4B46E4421E3}">
      <dsp:nvSpPr>
        <dsp:cNvPr id="0" name=""/>
        <dsp:cNvSpPr/>
      </dsp:nvSpPr>
      <dsp:spPr>
        <a:xfrm>
          <a:off x="4722050" y="4008225"/>
          <a:ext cx="1171426" cy="1171426"/>
        </a:xfrm>
        <a:prstGeom prst="roundRect">
          <a:avLst>
            <a:gd name="adj" fmla="val 1667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000" r="-2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FF5754-0F11-4CB7-A30D-F1AA4ECAB3FD}">
      <dsp:nvSpPr>
        <dsp:cNvPr id="0" name=""/>
        <dsp:cNvSpPr/>
      </dsp:nvSpPr>
      <dsp:spPr>
        <a:xfrm>
          <a:off x="296184" y="4008225"/>
          <a:ext cx="4355580" cy="1171426"/>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fa-IR" sz="2700" kern="1200" dirty="0" smtClean="0"/>
            <a:t>اضافه شدن منابع جدید عرضه</a:t>
          </a:r>
        </a:p>
      </dsp:txBody>
      <dsp:txXfrm>
        <a:off x="353379" y="4065420"/>
        <a:ext cx="4241190" cy="105703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4276D3-EF4C-443A-92C9-B6EF101A2693}">
      <dsp:nvSpPr>
        <dsp:cNvPr id="0" name=""/>
        <dsp:cNvSpPr/>
      </dsp:nvSpPr>
      <dsp:spPr>
        <a:xfrm>
          <a:off x="296184" y="1948"/>
          <a:ext cx="5597292" cy="117142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lvl="0" algn="ctr" defTabSz="2133600">
            <a:lnSpc>
              <a:spcPct val="90000"/>
            </a:lnSpc>
            <a:spcBef>
              <a:spcPct val="0"/>
            </a:spcBef>
            <a:spcAft>
              <a:spcPct val="35000"/>
            </a:spcAft>
          </a:pPr>
          <a:r>
            <a:rPr lang="fa-IR" sz="4800" kern="1200" dirty="0" smtClean="0"/>
            <a:t>لیست تغییرات ساختاری</a:t>
          </a:r>
          <a:endParaRPr lang="en-US" sz="4800" kern="1200" dirty="0"/>
        </a:p>
      </dsp:txBody>
      <dsp:txXfrm>
        <a:off x="330494" y="36258"/>
        <a:ext cx="5528672" cy="1102806"/>
      </dsp:txXfrm>
    </dsp:sp>
    <dsp:sp modelId="{C5776D72-01D0-4EAC-A194-249ED1E7071F}">
      <dsp:nvSpPr>
        <dsp:cNvPr id="0" name=""/>
        <dsp:cNvSpPr/>
      </dsp:nvSpPr>
      <dsp:spPr>
        <a:xfrm>
          <a:off x="4722050" y="1384231"/>
          <a:ext cx="1171426" cy="1171426"/>
        </a:xfrm>
        <a:prstGeom prst="roundRect">
          <a:avLst>
            <a:gd name="adj" fmla="val 166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3000" r="-33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790680-06E4-45D6-8FEC-EA676BA16351}">
      <dsp:nvSpPr>
        <dsp:cNvPr id="0" name=""/>
        <dsp:cNvSpPr/>
      </dsp:nvSpPr>
      <dsp:spPr>
        <a:xfrm>
          <a:off x="296184" y="1384231"/>
          <a:ext cx="4355580" cy="1171426"/>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fa-IR" sz="2500" kern="1200" dirty="0" smtClean="0"/>
            <a:t>جداسازی مالکیت دارایی از ارزش</a:t>
          </a:r>
          <a:endParaRPr lang="en-US" sz="2500" kern="1200" dirty="0"/>
        </a:p>
      </dsp:txBody>
      <dsp:txXfrm>
        <a:off x="353379" y="1441426"/>
        <a:ext cx="4241190" cy="1057036"/>
      </dsp:txXfrm>
    </dsp:sp>
    <dsp:sp modelId="{18C5F698-A863-4E79-8555-03412794C090}">
      <dsp:nvSpPr>
        <dsp:cNvPr id="0" name=""/>
        <dsp:cNvSpPr/>
      </dsp:nvSpPr>
      <dsp:spPr>
        <a:xfrm>
          <a:off x="4722050" y="2696228"/>
          <a:ext cx="1171426" cy="1171426"/>
        </a:xfrm>
        <a:prstGeom prst="roundRect">
          <a:avLst>
            <a:gd name="adj" fmla="val 1667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5000" r="-25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01D95B-6080-4188-A666-3B99D609E542}">
      <dsp:nvSpPr>
        <dsp:cNvPr id="0" name=""/>
        <dsp:cNvSpPr/>
      </dsp:nvSpPr>
      <dsp:spPr>
        <a:xfrm>
          <a:off x="296184" y="2696228"/>
          <a:ext cx="4355580" cy="1171426"/>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fa-IR" sz="2500" kern="1200" dirty="0" smtClean="0"/>
            <a:t>دوباره واسطه گری</a:t>
          </a:r>
        </a:p>
      </dsp:txBody>
      <dsp:txXfrm>
        <a:off x="353379" y="2753423"/>
        <a:ext cx="4241190" cy="1057036"/>
      </dsp:txXfrm>
    </dsp:sp>
    <dsp:sp modelId="{38DABA76-D53D-4648-A578-F4B46E4421E3}">
      <dsp:nvSpPr>
        <dsp:cNvPr id="0" name=""/>
        <dsp:cNvSpPr/>
      </dsp:nvSpPr>
      <dsp:spPr>
        <a:xfrm>
          <a:off x="4722050" y="4008225"/>
          <a:ext cx="1171426" cy="1171426"/>
        </a:xfrm>
        <a:prstGeom prst="roundRect">
          <a:avLst>
            <a:gd name="adj" fmla="val 1667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9000" r="-39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FF5754-0F11-4CB7-A30D-F1AA4ECAB3FD}">
      <dsp:nvSpPr>
        <dsp:cNvPr id="0" name=""/>
        <dsp:cNvSpPr/>
      </dsp:nvSpPr>
      <dsp:spPr>
        <a:xfrm>
          <a:off x="296184" y="4008225"/>
          <a:ext cx="4355580" cy="1171426"/>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fa-IR" sz="2500" kern="1200" dirty="0" smtClean="0"/>
            <a:t>جمع آوری بازارهای پراکنده</a:t>
          </a:r>
        </a:p>
      </dsp:txBody>
      <dsp:txXfrm>
        <a:off x="353379" y="4065420"/>
        <a:ext cx="4241190" cy="1057036"/>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fa-IR" dirty="0" smtClean="0"/>
              <a:t>عنوان</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2/13/2021</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fa-IR" dirty="0" smtClean="0"/>
              <a:t>پاورقی</a:t>
            </a:r>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iming>
    <p:tnLst>
      <p:par>
        <p:cTn id="1" dur="indefinite" restart="never" nodeType="tmRoot"/>
      </p:par>
    </p:tnLst>
  </p:timing>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2" Type="http://schemas.openxmlformats.org/officeDocument/2006/relationships/hyperlink" Target="https://www2.deloitte.com/content/dam/Deloitte/us/Documents/manufacturing/us-mfg-the-revenue-multiplier-effect.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 Id="rId4" Type="http://schemas.openxmlformats.org/officeDocument/2006/relationships/image" Target="../media/image10.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8.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8.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8.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16.xml"/><Relationship Id="rId3" Type="http://schemas.openxmlformats.org/officeDocument/2006/relationships/diagramLayout" Target="../diagrams/layout15.xml"/><Relationship Id="rId7" Type="http://schemas.openxmlformats.org/officeDocument/2006/relationships/diagramData" Target="../diagrams/data16.xml"/><Relationship Id="rId2" Type="http://schemas.openxmlformats.org/officeDocument/2006/relationships/diagramData" Target="../diagrams/data15.xml"/><Relationship Id="rId1" Type="http://schemas.openxmlformats.org/officeDocument/2006/relationships/slideLayout" Target="../slideLayouts/slideLayout5.xml"/><Relationship Id="rId6" Type="http://schemas.microsoft.com/office/2007/relationships/diagramDrawing" Target="../diagrams/drawing15.xml"/><Relationship Id="rId11" Type="http://schemas.microsoft.com/office/2007/relationships/diagramDrawing" Target="../diagrams/drawing16.xml"/><Relationship Id="rId5" Type="http://schemas.openxmlformats.org/officeDocument/2006/relationships/diagramColors" Target="../diagrams/colors15.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8.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hyperlink" Target="https://www.cbi.ir/category/16994.aspx"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به منفعت شما و گرفتن با</a:t>
            </a:r>
            <a:r>
              <a:rPr lang="fa-IR" dirty="0"/>
              <a:t>ز</a:t>
            </a:r>
            <a:r>
              <a:rPr lang="fa-IR" dirty="0" smtClean="0"/>
              <a:t>خورد از شما باور داریم</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9246" b="9246"/>
          <a:stretch>
            <a:fillRect/>
          </a:stretch>
        </p:blipFill>
        <p:spPr/>
      </p:pic>
      <p:sp>
        <p:nvSpPr>
          <p:cNvPr id="4" name="Text Placeholder 3"/>
          <p:cNvSpPr>
            <a:spLocks noGrp="1"/>
          </p:cNvSpPr>
          <p:nvPr>
            <p:ph type="body" sz="half" idx="2"/>
          </p:nvPr>
        </p:nvSpPr>
        <p:spPr/>
        <p:txBody>
          <a:bodyPr/>
          <a:lstStyle/>
          <a:p>
            <a:r>
              <a:rPr lang="fa-IR" dirty="0" smtClean="0"/>
              <a:t>چطور؟ با ساخت پلتفرم </a:t>
            </a:r>
            <a:r>
              <a:rPr lang="fa-IR" dirty="0" smtClean="0">
                <a:solidFill>
                  <a:schemeClr val="accent1">
                    <a:lumMod val="60000"/>
                    <a:lumOff val="40000"/>
                  </a:schemeClr>
                </a:solidFill>
              </a:rPr>
              <a:t>سریع و ساده و ایمن که </a:t>
            </a:r>
            <a:r>
              <a:rPr lang="fa-IR" dirty="0" smtClean="0"/>
              <a:t>مسائل قدیمی را با روش جدید حل میکند</a:t>
            </a:r>
            <a:endParaRPr lang="en-US" dirty="0"/>
          </a:p>
        </p:txBody>
      </p:sp>
    </p:spTree>
    <p:extLst>
      <p:ext uri="{BB962C8B-B14F-4D97-AF65-F5344CB8AC3E}">
        <p14:creationId xmlns:p14="http://schemas.microsoft.com/office/powerpoint/2010/main" val="38939296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ابزارهای رشد شبکه</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45674848"/>
              </p:ext>
            </p:extLst>
          </p:nvPr>
        </p:nvGraphicFramePr>
        <p:xfrm>
          <a:off x="5078413" y="609600"/>
          <a:ext cx="6189662"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4"/>
          <p:cNvSpPr>
            <a:spLocks noGrp="1"/>
          </p:cNvSpPr>
          <p:nvPr>
            <p:ph type="body" sz="half" idx="2"/>
          </p:nvPr>
        </p:nvSpPr>
        <p:spPr/>
        <p:txBody>
          <a:bodyPr>
            <a:normAutofit/>
          </a:bodyPr>
          <a:lstStyle/>
          <a:p>
            <a:r>
              <a:rPr lang="fa-IR" sz="1800" dirty="0" smtClean="0"/>
              <a:t>بازاریابی ویروسی گرایش یک ایده یا محصول برای دست به دست شدن بین کاربران اینترنت است</a:t>
            </a:r>
          </a:p>
          <a:p>
            <a:r>
              <a:rPr lang="fa-IR" sz="1800" b="1" dirty="0" smtClean="0">
                <a:solidFill>
                  <a:schemeClr val="accent1">
                    <a:lumMod val="60000"/>
                    <a:lumOff val="40000"/>
                  </a:schemeClr>
                </a:solidFill>
              </a:rPr>
              <a:t>بازاریابی ویروسی </a:t>
            </a:r>
            <a:r>
              <a:rPr lang="fa-IR" sz="1800" dirty="0" smtClean="0"/>
              <a:t>میتواند کاربران را به شبکه جذب کند ولی تنها </a:t>
            </a:r>
            <a:r>
              <a:rPr lang="fa-IR" sz="1800" b="1" dirty="0" smtClean="0">
                <a:solidFill>
                  <a:schemeClr val="accent1">
                    <a:lumMod val="60000"/>
                    <a:lumOff val="40000"/>
                  </a:schemeClr>
                </a:solidFill>
              </a:rPr>
              <a:t>اثر شبکه </a:t>
            </a:r>
            <a:r>
              <a:rPr lang="fa-IR" sz="1800" dirty="0" smtClean="0"/>
              <a:t>باعث جذب شدن و استفاده مجدد کاربران از شبکه میشود</a:t>
            </a:r>
            <a:endParaRPr lang="en-US" sz="1800" dirty="0"/>
          </a:p>
        </p:txBody>
      </p:sp>
    </p:spTree>
    <p:extLst>
      <p:ext uri="{BB962C8B-B14F-4D97-AF65-F5344CB8AC3E}">
        <p14:creationId xmlns:p14="http://schemas.microsoft.com/office/powerpoint/2010/main" val="3815043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ارزش گذاری پلتفرم</a:t>
            </a:r>
            <a:endParaRPr lang="en-US" dirty="0"/>
          </a:p>
        </p:txBody>
      </p:sp>
      <p:sp>
        <p:nvSpPr>
          <p:cNvPr id="3" name="Content Placeholder 2"/>
          <p:cNvSpPr>
            <a:spLocks noGrp="1"/>
          </p:cNvSpPr>
          <p:nvPr>
            <p:ph idx="1"/>
          </p:nvPr>
        </p:nvSpPr>
        <p:spPr/>
        <p:txBody>
          <a:bodyPr/>
          <a:lstStyle/>
          <a:p>
            <a:pPr algn="r" rtl="1"/>
            <a:r>
              <a:rPr lang="fa-IR" dirty="0" smtClean="0"/>
              <a:t>شرکت های پلتفرمی بخاطر جامعه ای که از آن استفاده میکنند ارزشمند هستند و نه میزان سرمایه یا ماشین یا منابع انسانی که دارند، در حقیقت دلیل خرید 21.8 میلیارد دلاری واتس اپ توسط فیسبوک در فوریه سال‌2014 تعداد 51 کارمند آن نبود، بلکه اثر شبکه ای بود که واتس اپ ایجاد کرده بود و به ازای هر کاربر‌51 دلار ارزش گذاری شد</a:t>
            </a:r>
            <a:r>
              <a:rPr lang="fa-IR" dirty="0"/>
              <a:t>.</a:t>
            </a:r>
            <a:endParaRPr lang="fa-IR" dirty="0" smtClean="0"/>
          </a:p>
          <a:p>
            <a:pPr algn="r" rtl="1"/>
            <a:r>
              <a:rPr lang="fa-IR" dirty="0" smtClean="0"/>
              <a:t>بازار سهام این ارزش گذاری را انجام میدهد نه عملیات معمول حسابداری</a:t>
            </a:r>
          </a:p>
          <a:p>
            <a:pPr algn="r" rtl="1"/>
            <a:r>
              <a:rPr lang="fa-IR" sz="1800" dirty="0" smtClean="0"/>
              <a:t>ضریب بازار یعنی نسبت افزایش ارزش شرکت به شاخص نرخ ارزش سهام به درآمد (</a:t>
            </a:r>
            <a:r>
              <a:rPr lang="en-US" sz="1800" dirty="0" smtClean="0"/>
              <a:t>SharePrice/Earning</a:t>
            </a:r>
            <a:r>
              <a:rPr lang="fa-IR" sz="1800" dirty="0" smtClean="0"/>
              <a:t>)</a:t>
            </a:r>
          </a:p>
          <a:p>
            <a:pPr algn="r" rtl="1"/>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345028554"/>
              </p:ext>
            </p:extLst>
          </p:nvPr>
        </p:nvGraphicFramePr>
        <p:xfrm>
          <a:off x="2319383" y="5049520"/>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884310124"/>
                    </a:ext>
                  </a:extLst>
                </a:gridCol>
                <a:gridCol w="2032000">
                  <a:extLst>
                    <a:ext uri="{9D8B030D-6E8A-4147-A177-3AD203B41FA5}">
                      <a16:colId xmlns:a16="http://schemas.microsoft.com/office/drawing/2014/main" val="1586183665"/>
                    </a:ext>
                  </a:extLst>
                </a:gridCol>
                <a:gridCol w="2032000">
                  <a:extLst>
                    <a:ext uri="{9D8B030D-6E8A-4147-A177-3AD203B41FA5}">
                      <a16:colId xmlns:a16="http://schemas.microsoft.com/office/drawing/2014/main" val="365207900"/>
                    </a:ext>
                  </a:extLst>
                </a:gridCol>
                <a:gridCol w="2032000">
                  <a:extLst>
                    <a:ext uri="{9D8B030D-6E8A-4147-A177-3AD203B41FA5}">
                      <a16:colId xmlns:a16="http://schemas.microsoft.com/office/drawing/2014/main" val="1357749122"/>
                    </a:ext>
                  </a:extLst>
                </a:gridCol>
              </a:tblGrid>
              <a:tr h="370840">
                <a:tc>
                  <a:txBody>
                    <a:bodyPr/>
                    <a:lstStyle/>
                    <a:p>
                      <a:pPr algn="ctr"/>
                      <a:r>
                        <a:rPr lang="fa-IR" dirty="0" smtClean="0">
                          <a:solidFill>
                            <a:schemeClr val="accent1">
                              <a:lumMod val="20000"/>
                              <a:lumOff val="80000"/>
                            </a:schemeClr>
                          </a:solidFill>
                        </a:rPr>
                        <a:t>شبکه ساز ها و پلتفرم</a:t>
                      </a:r>
                      <a:endParaRPr lang="en-US" dirty="0">
                        <a:solidFill>
                          <a:schemeClr val="accent1">
                            <a:lumMod val="20000"/>
                            <a:lumOff val="80000"/>
                          </a:schemeClr>
                        </a:solidFill>
                      </a:endParaRPr>
                    </a:p>
                  </a:txBody>
                  <a:tcPr/>
                </a:tc>
                <a:tc>
                  <a:txBody>
                    <a:bodyPr/>
                    <a:lstStyle/>
                    <a:p>
                      <a:pPr algn="ctr"/>
                      <a:r>
                        <a:rPr lang="fa-IR" dirty="0" smtClean="0"/>
                        <a:t>ارائه دهنده خدمات</a:t>
                      </a:r>
                      <a:endParaRPr lang="en-US" dirty="0"/>
                    </a:p>
                  </a:txBody>
                  <a:tcPr/>
                </a:tc>
                <a:tc>
                  <a:txBody>
                    <a:bodyPr/>
                    <a:lstStyle/>
                    <a:p>
                      <a:pPr algn="ctr"/>
                      <a:r>
                        <a:rPr lang="fa-IR" dirty="0" smtClean="0"/>
                        <a:t>تولید کننده محصول</a:t>
                      </a:r>
                      <a:endParaRPr lang="en-US" dirty="0"/>
                    </a:p>
                  </a:txBody>
                  <a:tcPr/>
                </a:tc>
                <a:tc>
                  <a:txBody>
                    <a:bodyPr/>
                    <a:lstStyle/>
                    <a:p>
                      <a:pPr algn="ctr"/>
                      <a:endParaRPr lang="en-US" dirty="0"/>
                    </a:p>
                  </a:txBody>
                  <a:tcPr/>
                </a:tc>
                <a:extLst>
                  <a:ext uri="{0D108BD9-81ED-4DB2-BD59-A6C34878D82A}">
                    <a16:rowId xmlns:a16="http://schemas.microsoft.com/office/drawing/2014/main" val="1546229551"/>
                  </a:ext>
                </a:extLst>
              </a:tr>
              <a:tr h="370840">
                <a:tc>
                  <a:txBody>
                    <a:bodyPr/>
                    <a:lstStyle/>
                    <a:p>
                      <a:pPr algn="ctr"/>
                      <a:r>
                        <a:rPr lang="fa-IR" dirty="0" smtClean="0"/>
                        <a:t>8.2</a:t>
                      </a:r>
                      <a:endParaRPr lang="en-US" dirty="0"/>
                    </a:p>
                  </a:txBody>
                  <a:tcPr/>
                </a:tc>
                <a:tc>
                  <a:txBody>
                    <a:bodyPr/>
                    <a:lstStyle/>
                    <a:p>
                      <a:pPr algn="ctr"/>
                      <a:r>
                        <a:rPr lang="fa-IR" dirty="0" smtClean="0"/>
                        <a:t>2.2</a:t>
                      </a:r>
                      <a:endParaRPr lang="en-US" dirty="0"/>
                    </a:p>
                  </a:txBody>
                  <a:tcPr/>
                </a:tc>
                <a:tc>
                  <a:txBody>
                    <a:bodyPr/>
                    <a:lstStyle/>
                    <a:p>
                      <a:pPr algn="ctr"/>
                      <a:r>
                        <a:rPr lang="fa-IR" dirty="0" smtClean="0"/>
                        <a:t>2.0</a:t>
                      </a:r>
                      <a:endParaRPr lang="en-US" dirty="0"/>
                    </a:p>
                  </a:txBody>
                  <a:tcPr/>
                </a:tc>
                <a:tc>
                  <a:txBody>
                    <a:bodyPr/>
                    <a:lstStyle/>
                    <a:p>
                      <a:pPr algn="ctr"/>
                      <a:r>
                        <a:rPr lang="fa-IR" dirty="0" smtClean="0"/>
                        <a:t>ضریب بازار</a:t>
                      </a:r>
                      <a:endParaRPr lang="en-US" dirty="0"/>
                    </a:p>
                  </a:txBody>
                  <a:tcPr/>
                </a:tc>
                <a:extLst>
                  <a:ext uri="{0D108BD9-81ED-4DB2-BD59-A6C34878D82A}">
                    <a16:rowId xmlns:a16="http://schemas.microsoft.com/office/drawing/2014/main" val="1975078523"/>
                  </a:ext>
                </a:extLst>
              </a:tr>
            </a:tbl>
          </a:graphicData>
        </a:graphic>
      </p:graphicFrame>
      <p:sp>
        <p:nvSpPr>
          <p:cNvPr id="6" name="Rectangle 5"/>
          <p:cNvSpPr/>
          <p:nvPr/>
        </p:nvSpPr>
        <p:spPr>
          <a:xfrm>
            <a:off x="2319383" y="5811522"/>
            <a:ext cx="8128000" cy="288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r>
              <a:rPr lang="fa-IR" sz="1400" dirty="0" smtClean="0"/>
              <a:t>منبع تحقیق توسط </a:t>
            </a:r>
            <a:r>
              <a:rPr lang="en-US" sz="1400" dirty="0">
                <a:hlinkClick r:id="rId2"/>
              </a:rPr>
              <a:t>deloitte</a:t>
            </a:r>
            <a:r>
              <a:rPr lang="en-US" sz="1400" dirty="0"/>
              <a:t> </a:t>
            </a:r>
          </a:p>
        </p:txBody>
      </p:sp>
    </p:spTree>
    <p:extLst>
      <p:ext uri="{BB962C8B-B14F-4D97-AF65-F5344CB8AC3E}">
        <p14:creationId xmlns:p14="http://schemas.microsoft.com/office/powerpoint/2010/main" val="1410260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روش طراحی</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27398014"/>
              </p:ext>
            </p:extLst>
          </p:nvPr>
        </p:nvGraphicFramePr>
        <p:xfrm>
          <a:off x="5078413" y="609600"/>
          <a:ext cx="6189662"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half" idx="2"/>
          </p:nvPr>
        </p:nvSpPr>
        <p:spPr/>
        <p:txBody>
          <a:bodyPr>
            <a:normAutofit/>
          </a:bodyPr>
          <a:lstStyle/>
          <a:p>
            <a:r>
              <a:rPr lang="fa-IR" sz="2000" dirty="0" smtClean="0"/>
              <a:t>پلتفرم ها پیچیده و چندوجهی هستند که باید شبکه های بزرگ کاربران با نقش های متفاوت را بهم متصل و پشتیبانی کنند ولی هدف غایی آنها تسهیل </a:t>
            </a:r>
            <a:r>
              <a:rPr lang="fa-IR" sz="2000" b="1" dirty="0" smtClean="0">
                <a:solidFill>
                  <a:schemeClr val="accent1">
                    <a:lumMod val="60000"/>
                    <a:lumOff val="40000"/>
                  </a:schemeClr>
                </a:solidFill>
              </a:rPr>
              <a:t>تراکنش</a:t>
            </a:r>
            <a:r>
              <a:rPr lang="fa-IR" sz="2000" dirty="0" smtClean="0"/>
              <a:t> بین تولیدکننده و مصرف کننده است</a:t>
            </a:r>
          </a:p>
        </p:txBody>
      </p:sp>
    </p:spTree>
    <p:extLst>
      <p:ext uri="{BB962C8B-B14F-4D97-AF65-F5344CB8AC3E}">
        <p14:creationId xmlns:p14="http://schemas.microsoft.com/office/powerpoint/2010/main" val="81475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تراکنش مرکزی و هسته ای و چرایی وجود پلتفرم</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75907593"/>
              </p:ext>
            </p:extLst>
          </p:nvPr>
        </p:nvGraphicFramePr>
        <p:xfrm>
          <a:off x="914400" y="2095500"/>
          <a:ext cx="10353676" cy="3505200"/>
        </p:xfrm>
        <a:graphic>
          <a:graphicData uri="http://schemas.openxmlformats.org/drawingml/2006/table">
            <a:tbl>
              <a:tblPr firstRow="1" bandRow="1">
                <a:tableStyleId>{5C22544A-7EE6-4342-B048-85BDC9FD1C3A}</a:tableStyleId>
              </a:tblPr>
              <a:tblGrid>
                <a:gridCol w="2588419">
                  <a:extLst>
                    <a:ext uri="{9D8B030D-6E8A-4147-A177-3AD203B41FA5}">
                      <a16:colId xmlns:a16="http://schemas.microsoft.com/office/drawing/2014/main" val="3078849538"/>
                    </a:ext>
                  </a:extLst>
                </a:gridCol>
                <a:gridCol w="2588419">
                  <a:extLst>
                    <a:ext uri="{9D8B030D-6E8A-4147-A177-3AD203B41FA5}">
                      <a16:colId xmlns:a16="http://schemas.microsoft.com/office/drawing/2014/main" val="1534829405"/>
                    </a:ext>
                  </a:extLst>
                </a:gridCol>
                <a:gridCol w="2588419">
                  <a:extLst>
                    <a:ext uri="{9D8B030D-6E8A-4147-A177-3AD203B41FA5}">
                      <a16:colId xmlns:a16="http://schemas.microsoft.com/office/drawing/2014/main" val="4193131339"/>
                    </a:ext>
                  </a:extLst>
                </a:gridCol>
                <a:gridCol w="2588419">
                  <a:extLst>
                    <a:ext uri="{9D8B030D-6E8A-4147-A177-3AD203B41FA5}">
                      <a16:colId xmlns:a16="http://schemas.microsoft.com/office/drawing/2014/main" val="11025268"/>
                    </a:ext>
                  </a:extLst>
                </a:gridCol>
              </a:tblGrid>
              <a:tr h="370840">
                <a:tc>
                  <a:txBody>
                    <a:bodyPr/>
                    <a:lstStyle/>
                    <a:p>
                      <a:pPr algn="r" rtl="1"/>
                      <a:r>
                        <a:rPr lang="fa-IR" sz="1600" dirty="0" smtClean="0"/>
                        <a:t>توسعه دهنده و تسهیل کننده</a:t>
                      </a:r>
                      <a:endParaRPr lang="en-US" sz="1600" dirty="0"/>
                    </a:p>
                  </a:txBody>
                  <a:tcPr/>
                </a:tc>
                <a:tc>
                  <a:txBody>
                    <a:bodyPr/>
                    <a:lstStyle/>
                    <a:p>
                      <a:pPr algn="r" rtl="1"/>
                      <a:r>
                        <a:rPr lang="fa-IR" sz="1600" dirty="0" smtClean="0"/>
                        <a:t>واحد ارزش</a:t>
                      </a:r>
                      <a:endParaRPr lang="en-US" sz="1600" dirty="0"/>
                    </a:p>
                  </a:txBody>
                  <a:tcPr/>
                </a:tc>
                <a:tc>
                  <a:txBody>
                    <a:bodyPr/>
                    <a:lstStyle/>
                    <a:p>
                      <a:pPr algn="r" rtl="1"/>
                      <a:r>
                        <a:rPr lang="fa-IR" sz="1600" dirty="0" smtClean="0"/>
                        <a:t>مصرف کننده</a:t>
                      </a:r>
                      <a:endParaRPr lang="en-US" sz="1600" dirty="0"/>
                    </a:p>
                  </a:txBody>
                  <a:tcPr/>
                </a:tc>
                <a:tc>
                  <a:txBody>
                    <a:bodyPr/>
                    <a:lstStyle/>
                    <a:p>
                      <a:pPr algn="r" rtl="1"/>
                      <a:r>
                        <a:rPr lang="fa-IR" sz="1600" dirty="0" smtClean="0"/>
                        <a:t>تولید کننده</a:t>
                      </a:r>
                      <a:endParaRPr lang="en-US" sz="1600" dirty="0"/>
                    </a:p>
                  </a:txBody>
                  <a:tcPr/>
                </a:tc>
                <a:extLst>
                  <a:ext uri="{0D108BD9-81ED-4DB2-BD59-A6C34878D82A}">
                    <a16:rowId xmlns:a16="http://schemas.microsoft.com/office/drawing/2014/main" val="2786149539"/>
                  </a:ext>
                </a:extLst>
              </a:tr>
              <a:tr h="370840">
                <a:tc>
                  <a:txBody>
                    <a:bodyPr/>
                    <a:lstStyle/>
                    <a:p>
                      <a:pPr algn="r" rtl="1"/>
                      <a:r>
                        <a:rPr lang="fa-IR" dirty="0" smtClean="0"/>
                        <a:t>دفتر ثبت اسناد و املاک</a:t>
                      </a:r>
                      <a:endParaRPr lang="en-US" dirty="0"/>
                    </a:p>
                  </a:txBody>
                  <a:tcPr/>
                </a:tc>
                <a:tc>
                  <a:txBody>
                    <a:bodyPr/>
                    <a:lstStyle/>
                    <a:p>
                      <a:pPr algn="r" rtl="1"/>
                      <a:r>
                        <a:rPr lang="fa-IR" dirty="0" smtClean="0"/>
                        <a:t>معامله پیش فروش مِلک</a:t>
                      </a:r>
                      <a:endParaRPr lang="en-US" dirty="0"/>
                    </a:p>
                  </a:txBody>
                  <a:tcPr/>
                </a:tc>
                <a:tc>
                  <a:txBody>
                    <a:bodyPr/>
                    <a:lstStyle/>
                    <a:p>
                      <a:pPr algn="r" rtl="1"/>
                      <a:r>
                        <a:rPr lang="fa-IR" dirty="0" smtClean="0"/>
                        <a:t>خریدار مستقیم</a:t>
                      </a:r>
                      <a:endParaRPr lang="en-US" dirty="0"/>
                    </a:p>
                  </a:txBody>
                  <a:tcPr/>
                </a:tc>
                <a:tc>
                  <a:txBody>
                    <a:bodyPr/>
                    <a:lstStyle/>
                    <a:p>
                      <a:pPr algn="r" rtl="1"/>
                      <a:r>
                        <a:rPr lang="fa-IR" dirty="0" smtClean="0"/>
                        <a:t>سازنده</a:t>
                      </a:r>
                      <a:r>
                        <a:rPr lang="fa-IR" baseline="0" dirty="0" smtClean="0"/>
                        <a:t> ساختمان</a:t>
                      </a:r>
                      <a:endParaRPr lang="en-US" dirty="0"/>
                    </a:p>
                  </a:txBody>
                  <a:tcPr/>
                </a:tc>
                <a:extLst>
                  <a:ext uri="{0D108BD9-81ED-4DB2-BD59-A6C34878D82A}">
                    <a16:rowId xmlns:a16="http://schemas.microsoft.com/office/drawing/2014/main" val="1935016786"/>
                  </a:ext>
                </a:extLst>
              </a:tr>
              <a:tr h="370840">
                <a:tc>
                  <a:txBody>
                    <a:bodyPr/>
                    <a:lstStyle/>
                    <a:p>
                      <a:pPr algn="r" rtl="1"/>
                      <a:r>
                        <a:rPr lang="fa-IR" dirty="0" smtClean="0"/>
                        <a:t>دفتر املاک</a:t>
                      </a:r>
                      <a:endParaRPr lang="en-US" dirty="0"/>
                    </a:p>
                  </a:txBody>
                  <a:tcPr/>
                </a:tc>
                <a:tc>
                  <a:txBody>
                    <a:bodyPr/>
                    <a:lstStyle/>
                    <a:p>
                      <a:pPr algn="r" rtl="1"/>
                      <a:r>
                        <a:rPr lang="fa-IR" dirty="0" smtClean="0"/>
                        <a:t>معامله فروش</a:t>
                      </a:r>
                      <a:r>
                        <a:rPr lang="fa-IR" baseline="0" dirty="0" smtClean="0"/>
                        <a:t> مِلک</a:t>
                      </a:r>
                      <a:endParaRPr lang="en-US" dirty="0"/>
                    </a:p>
                  </a:txBody>
                  <a:tcPr/>
                </a:tc>
                <a:tc>
                  <a:txBody>
                    <a:bodyPr/>
                    <a:lstStyle/>
                    <a:p>
                      <a:pPr algn="r" rtl="1"/>
                      <a:r>
                        <a:rPr lang="fa-IR" dirty="0" smtClean="0"/>
                        <a:t>خریدار مستقیم</a:t>
                      </a:r>
                      <a:endParaRPr lang="en-US" dirty="0"/>
                    </a:p>
                  </a:txBody>
                  <a:tcPr/>
                </a:tc>
                <a:tc>
                  <a:txBody>
                    <a:bodyPr/>
                    <a:lstStyle/>
                    <a:p>
                      <a:pPr algn="r" rtl="1"/>
                      <a:r>
                        <a:rPr lang="fa-IR" dirty="0" smtClean="0"/>
                        <a:t>سازنده ساختمان</a:t>
                      </a:r>
                      <a:endParaRPr lang="en-US" dirty="0"/>
                    </a:p>
                  </a:txBody>
                  <a:tcPr/>
                </a:tc>
                <a:extLst>
                  <a:ext uri="{0D108BD9-81ED-4DB2-BD59-A6C34878D82A}">
                    <a16:rowId xmlns:a16="http://schemas.microsoft.com/office/drawing/2014/main" val="275035914"/>
                  </a:ext>
                </a:extLst>
              </a:tr>
              <a:tr h="370840">
                <a:tc>
                  <a:txBody>
                    <a:bodyPr/>
                    <a:lstStyle/>
                    <a:p>
                      <a:pPr algn="r" rtl="1"/>
                      <a:endParaRPr lang="en-US"/>
                    </a:p>
                  </a:txBody>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fa-IR" dirty="0" smtClean="0"/>
                        <a:t>معامله فروش</a:t>
                      </a:r>
                      <a:r>
                        <a:rPr lang="fa-IR" baseline="0" dirty="0" smtClean="0"/>
                        <a:t> مِلک</a:t>
                      </a:r>
                      <a:endParaRPr lang="en-US" dirty="0" smtClean="0"/>
                    </a:p>
                  </a:txBody>
                  <a:tcPr/>
                </a:tc>
                <a:tc>
                  <a:txBody>
                    <a:bodyPr/>
                    <a:lstStyle/>
                    <a:p>
                      <a:pPr algn="r" rtl="1"/>
                      <a:r>
                        <a:rPr lang="fa-IR" dirty="0" smtClean="0"/>
                        <a:t>نماینده و مشاور خریدار</a:t>
                      </a:r>
                      <a:endParaRPr lang="en-US" dirty="0"/>
                    </a:p>
                  </a:txBody>
                  <a:tcPr/>
                </a:tc>
                <a:tc>
                  <a:txBody>
                    <a:bodyPr/>
                    <a:lstStyle/>
                    <a:p>
                      <a:pPr algn="r" rtl="1"/>
                      <a:r>
                        <a:rPr lang="fa-IR" dirty="0" smtClean="0"/>
                        <a:t>سازنده ساختمان</a:t>
                      </a:r>
                      <a:endParaRPr lang="en-US" dirty="0"/>
                    </a:p>
                  </a:txBody>
                  <a:tcPr/>
                </a:tc>
                <a:extLst>
                  <a:ext uri="{0D108BD9-81ED-4DB2-BD59-A6C34878D82A}">
                    <a16:rowId xmlns:a16="http://schemas.microsoft.com/office/drawing/2014/main" val="3996766931"/>
                  </a:ext>
                </a:extLst>
              </a:tr>
              <a:tr h="370840">
                <a:tc>
                  <a:txBody>
                    <a:bodyPr/>
                    <a:lstStyle/>
                    <a:p>
                      <a:pPr algn="r" rtl="1"/>
                      <a:r>
                        <a:rPr lang="fa-IR" dirty="0" smtClean="0"/>
                        <a:t>دفتر املاک</a:t>
                      </a:r>
                      <a:endParaRPr lang="en-US" dirty="0"/>
                    </a:p>
                  </a:txBody>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fa-IR" dirty="0" smtClean="0"/>
                        <a:t>معامله فروش</a:t>
                      </a:r>
                      <a:r>
                        <a:rPr lang="fa-IR" baseline="0" dirty="0" smtClean="0"/>
                        <a:t> مِلک</a:t>
                      </a:r>
                      <a:endParaRPr lang="en-US" dirty="0" smtClean="0"/>
                    </a:p>
                  </a:txBody>
                  <a:tcPr/>
                </a:tc>
                <a:tc>
                  <a:txBody>
                    <a:bodyPr/>
                    <a:lstStyle/>
                    <a:p>
                      <a:pPr algn="r" rtl="1"/>
                      <a:r>
                        <a:rPr lang="fa-IR" dirty="0" smtClean="0"/>
                        <a:t>خریدار مستقیم</a:t>
                      </a:r>
                      <a:endParaRPr lang="en-US" dirty="0"/>
                    </a:p>
                  </a:txBody>
                  <a:tcPr/>
                </a:tc>
                <a:tc>
                  <a:txBody>
                    <a:bodyPr/>
                    <a:lstStyle/>
                    <a:p>
                      <a:pPr algn="r" rtl="1"/>
                      <a:r>
                        <a:rPr lang="fa-IR" dirty="0" smtClean="0"/>
                        <a:t>مالک</a:t>
                      </a:r>
                      <a:r>
                        <a:rPr lang="fa-IR" baseline="0" dirty="0" smtClean="0"/>
                        <a:t> مِلک</a:t>
                      </a:r>
                      <a:endParaRPr lang="en-US" dirty="0"/>
                    </a:p>
                  </a:txBody>
                  <a:tcPr/>
                </a:tc>
                <a:extLst>
                  <a:ext uri="{0D108BD9-81ED-4DB2-BD59-A6C34878D82A}">
                    <a16:rowId xmlns:a16="http://schemas.microsoft.com/office/drawing/2014/main" val="2605751288"/>
                  </a:ext>
                </a:extLst>
              </a:tr>
              <a:tr h="370840">
                <a:tc>
                  <a:txBody>
                    <a:bodyPr/>
                    <a:lstStyle/>
                    <a:p>
                      <a:pPr algn="r" rtl="1"/>
                      <a:endParaRPr lang="en-US" dirty="0"/>
                    </a:p>
                  </a:txBody>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fa-IR" dirty="0" smtClean="0"/>
                        <a:t>معامله فروش</a:t>
                      </a:r>
                      <a:r>
                        <a:rPr lang="fa-IR" baseline="0" dirty="0" smtClean="0"/>
                        <a:t> مِلک</a:t>
                      </a:r>
                      <a:endParaRPr lang="en-US" dirty="0" smtClean="0"/>
                    </a:p>
                  </a:txBody>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fa-IR" dirty="0" smtClean="0"/>
                        <a:t>نماینده و مشاور خریدار</a:t>
                      </a:r>
                      <a:endParaRPr lang="en-US" dirty="0" smtClean="0"/>
                    </a:p>
                  </a:txBody>
                  <a:tcPr/>
                </a:tc>
                <a:tc>
                  <a:txBody>
                    <a:bodyPr/>
                    <a:lstStyle/>
                    <a:p>
                      <a:pPr algn="r" rtl="1"/>
                      <a:r>
                        <a:rPr lang="fa-IR" dirty="0" smtClean="0"/>
                        <a:t>مالک مِلک</a:t>
                      </a:r>
                      <a:endParaRPr lang="en-US" dirty="0"/>
                    </a:p>
                  </a:txBody>
                  <a:tcPr/>
                </a:tc>
                <a:extLst>
                  <a:ext uri="{0D108BD9-81ED-4DB2-BD59-A6C34878D82A}">
                    <a16:rowId xmlns:a16="http://schemas.microsoft.com/office/drawing/2014/main" val="4099740814"/>
                  </a:ext>
                </a:extLst>
              </a:tr>
              <a:tr h="370840">
                <a:tc>
                  <a:txBody>
                    <a:bodyPr/>
                    <a:lstStyle/>
                    <a:p>
                      <a:pPr algn="r" rtl="1"/>
                      <a:endParaRPr lang="en-US" dirty="0"/>
                    </a:p>
                  </a:txBody>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fa-IR" dirty="0" smtClean="0"/>
                        <a:t>معامله فروش</a:t>
                      </a:r>
                      <a:r>
                        <a:rPr lang="fa-IR" baseline="0" dirty="0" smtClean="0"/>
                        <a:t> مِلک</a:t>
                      </a:r>
                      <a:endParaRPr lang="en-US" dirty="0" smtClean="0"/>
                    </a:p>
                  </a:txBody>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fa-IR" dirty="0" smtClean="0"/>
                        <a:t>خریدار مستقیم</a:t>
                      </a:r>
                      <a:endParaRPr lang="en-US" dirty="0" smtClean="0"/>
                    </a:p>
                  </a:txBody>
                  <a:tcPr/>
                </a:tc>
                <a:tc>
                  <a:txBody>
                    <a:bodyPr/>
                    <a:lstStyle/>
                    <a:p>
                      <a:pPr algn="r" rtl="1"/>
                      <a:r>
                        <a:rPr lang="fa-IR" dirty="0" smtClean="0"/>
                        <a:t>نماینده یا مشاور</a:t>
                      </a:r>
                      <a:r>
                        <a:rPr lang="fa-IR" baseline="0" dirty="0" smtClean="0"/>
                        <a:t> مالک مِلک یا سازنده ساختمان</a:t>
                      </a:r>
                      <a:endParaRPr lang="en-US" dirty="0"/>
                    </a:p>
                  </a:txBody>
                  <a:tcPr/>
                </a:tc>
                <a:extLst>
                  <a:ext uri="{0D108BD9-81ED-4DB2-BD59-A6C34878D82A}">
                    <a16:rowId xmlns:a16="http://schemas.microsoft.com/office/drawing/2014/main" val="4256754962"/>
                  </a:ext>
                </a:extLst>
              </a:tr>
              <a:tr h="370840">
                <a:tc>
                  <a:txBody>
                    <a:bodyPr/>
                    <a:lstStyle/>
                    <a:p>
                      <a:pPr algn="r" rtl="1"/>
                      <a:r>
                        <a:rPr lang="fa-IR" dirty="0" smtClean="0"/>
                        <a:t>دفتر املاک</a:t>
                      </a:r>
                      <a:endParaRPr lang="en-US" dirty="0"/>
                    </a:p>
                  </a:txBody>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fa-IR" dirty="0" smtClean="0"/>
                        <a:t>معامله فروش</a:t>
                      </a:r>
                      <a:r>
                        <a:rPr lang="fa-IR" baseline="0" dirty="0" smtClean="0"/>
                        <a:t> مِلک</a:t>
                      </a:r>
                      <a:endParaRPr lang="en-US" dirty="0" smtClean="0"/>
                    </a:p>
                  </a:txBody>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fa-IR" dirty="0" smtClean="0"/>
                        <a:t>نماینده و مشاور خریدار</a:t>
                      </a:r>
                      <a:endParaRPr lang="en-US" dirty="0" smtClean="0"/>
                    </a:p>
                  </a:txBody>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fa-IR" dirty="0" smtClean="0"/>
                        <a:t>نماینده یا مشاور</a:t>
                      </a:r>
                      <a:r>
                        <a:rPr lang="fa-IR" baseline="0" dirty="0" smtClean="0"/>
                        <a:t> مالک مِلک یا سازنده ساختمان</a:t>
                      </a:r>
                      <a:endParaRPr lang="en-US" dirty="0" smtClean="0"/>
                    </a:p>
                  </a:txBody>
                  <a:tcPr/>
                </a:tc>
                <a:extLst>
                  <a:ext uri="{0D108BD9-81ED-4DB2-BD59-A6C34878D82A}">
                    <a16:rowId xmlns:a16="http://schemas.microsoft.com/office/drawing/2014/main" val="251835160"/>
                  </a:ext>
                </a:extLst>
              </a:tr>
            </a:tbl>
          </a:graphicData>
        </a:graphic>
      </p:graphicFrame>
    </p:spTree>
    <p:extLst>
      <p:ext uri="{BB962C8B-B14F-4D97-AF65-F5344CB8AC3E}">
        <p14:creationId xmlns:p14="http://schemas.microsoft.com/office/powerpoint/2010/main" val="3294299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تراکنش مرکزی و هسته ای و چرایی وجود پلتفرم</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38778914"/>
              </p:ext>
            </p:extLst>
          </p:nvPr>
        </p:nvGraphicFramePr>
        <p:xfrm>
          <a:off x="913880" y="1713852"/>
          <a:ext cx="10353676" cy="4851400"/>
        </p:xfrm>
        <a:graphic>
          <a:graphicData uri="http://schemas.openxmlformats.org/drawingml/2006/table">
            <a:tbl>
              <a:tblPr firstRow="1" bandRow="1">
                <a:tableStyleId>{5C22544A-7EE6-4342-B048-85BDC9FD1C3A}</a:tableStyleId>
              </a:tblPr>
              <a:tblGrid>
                <a:gridCol w="2588419">
                  <a:extLst>
                    <a:ext uri="{9D8B030D-6E8A-4147-A177-3AD203B41FA5}">
                      <a16:colId xmlns:a16="http://schemas.microsoft.com/office/drawing/2014/main" val="3078849538"/>
                    </a:ext>
                  </a:extLst>
                </a:gridCol>
                <a:gridCol w="2588419">
                  <a:extLst>
                    <a:ext uri="{9D8B030D-6E8A-4147-A177-3AD203B41FA5}">
                      <a16:colId xmlns:a16="http://schemas.microsoft.com/office/drawing/2014/main" val="1534829405"/>
                    </a:ext>
                  </a:extLst>
                </a:gridCol>
                <a:gridCol w="2588419">
                  <a:extLst>
                    <a:ext uri="{9D8B030D-6E8A-4147-A177-3AD203B41FA5}">
                      <a16:colId xmlns:a16="http://schemas.microsoft.com/office/drawing/2014/main" val="4193131339"/>
                    </a:ext>
                  </a:extLst>
                </a:gridCol>
                <a:gridCol w="2588419">
                  <a:extLst>
                    <a:ext uri="{9D8B030D-6E8A-4147-A177-3AD203B41FA5}">
                      <a16:colId xmlns:a16="http://schemas.microsoft.com/office/drawing/2014/main" val="11025268"/>
                    </a:ext>
                  </a:extLst>
                </a:gridCol>
              </a:tblGrid>
              <a:tr h="370840">
                <a:tc>
                  <a:txBody>
                    <a:bodyPr/>
                    <a:lstStyle/>
                    <a:p>
                      <a:pPr algn="r" rtl="1"/>
                      <a:r>
                        <a:rPr lang="fa-IR" sz="1600" dirty="0" smtClean="0"/>
                        <a:t>توسعه دهنده و تسهیل کننده</a:t>
                      </a:r>
                      <a:endParaRPr lang="en-US" sz="1600" dirty="0"/>
                    </a:p>
                  </a:txBody>
                  <a:tcPr/>
                </a:tc>
                <a:tc>
                  <a:txBody>
                    <a:bodyPr/>
                    <a:lstStyle/>
                    <a:p>
                      <a:pPr algn="r" rtl="1"/>
                      <a:r>
                        <a:rPr lang="fa-IR" sz="1600" dirty="0" smtClean="0"/>
                        <a:t>واحد ارزش</a:t>
                      </a:r>
                      <a:endParaRPr lang="en-US" sz="1600" dirty="0"/>
                    </a:p>
                  </a:txBody>
                  <a:tcPr/>
                </a:tc>
                <a:tc>
                  <a:txBody>
                    <a:bodyPr/>
                    <a:lstStyle/>
                    <a:p>
                      <a:pPr algn="r" rtl="1"/>
                      <a:r>
                        <a:rPr lang="fa-IR" sz="1600" dirty="0" smtClean="0"/>
                        <a:t>مصرف کننده</a:t>
                      </a:r>
                      <a:endParaRPr lang="en-US" sz="1600" dirty="0"/>
                    </a:p>
                  </a:txBody>
                  <a:tcPr/>
                </a:tc>
                <a:tc>
                  <a:txBody>
                    <a:bodyPr/>
                    <a:lstStyle/>
                    <a:p>
                      <a:pPr algn="r" rtl="1"/>
                      <a:r>
                        <a:rPr lang="fa-IR" sz="1600" dirty="0" smtClean="0"/>
                        <a:t>تولید کننده</a:t>
                      </a:r>
                      <a:endParaRPr lang="en-US" sz="1600" dirty="0"/>
                    </a:p>
                  </a:txBody>
                  <a:tcPr/>
                </a:tc>
                <a:extLst>
                  <a:ext uri="{0D108BD9-81ED-4DB2-BD59-A6C34878D82A}">
                    <a16:rowId xmlns:a16="http://schemas.microsoft.com/office/drawing/2014/main" val="2786149539"/>
                  </a:ext>
                </a:extLst>
              </a:tr>
              <a:tr h="370840">
                <a:tc>
                  <a:txBody>
                    <a:bodyPr/>
                    <a:lstStyle/>
                    <a:p>
                      <a:pPr algn="r" rtl="1"/>
                      <a:r>
                        <a:rPr lang="fa-IR" dirty="0" smtClean="0"/>
                        <a:t>حمل و نقل ، خدمات مالی و بیمه</a:t>
                      </a:r>
                      <a:endParaRPr lang="en-US" dirty="0"/>
                    </a:p>
                  </a:txBody>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fa-IR" dirty="0" smtClean="0"/>
                        <a:t>مصالح ساختمانی سفت کاری</a:t>
                      </a:r>
                      <a:endParaRPr lang="en-US" dirty="0" smtClean="0"/>
                    </a:p>
                    <a:p>
                      <a:pPr algn="r" rtl="1"/>
                      <a:endParaRPr lang="en-US" dirty="0"/>
                    </a:p>
                  </a:txBody>
                  <a:tcPr/>
                </a:tc>
                <a:tc>
                  <a:txBody>
                    <a:bodyPr/>
                    <a:lstStyle/>
                    <a:p>
                      <a:pPr algn="r" rtl="1"/>
                      <a:r>
                        <a:rPr lang="fa-IR" dirty="0" smtClean="0"/>
                        <a:t>سازنده ساختمان</a:t>
                      </a:r>
                      <a:endParaRPr lang="en-US" dirty="0"/>
                    </a:p>
                  </a:txBody>
                  <a:tcPr/>
                </a:tc>
                <a:tc>
                  <a:txBody>
                    <a:bodyPr/>
                    <a:lstStyle/>
                    <a:p>
                      <a:pPr algn="r" rtl="1"/>
                      <a:r>
                        <a:rPr lang="fa-IR" dirty="0" smtClean="0"/>
                        <a:t>معادن و کارخانه مصالح و بنک دارها</a:t>
                      </a:r>
                      <a:endParaRPr lang="en-US" dirty="0"/>
                    </a:p>
                  </a:txBody>
                  <a:tcPr/>
                </a:tc>
                <a:extLst>
                  <a:ext uri="{0D108BD9-81ED-4DB2-BD59-A6C34878D82A}">
                    <a16:rowId xmlns:a16="http://schemas.microsoft.com/office/drawing/2014/main" val="1935016786"/>
                  </a:ext>
                </a:extLst>
              </a:tr>
              <a:tr h="370840">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fa-IR" dirty="0" smtClean="0"/>
                        <a:t>حمل و نقل ، خدمات مالی و بیمه</a:t>
                      </a:r>
                      <a:endParaRPr lang="en-US" dirty="0" smtClean="0"/>
                    </a:p>
                  </a:txBody>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fa-IR" dirty="0" smtClean="0"/>
                        <a:t>مصالح ساختمان نازک کاری</a:t>
                      </a:r>
                      <a:endParaRPr lang="en-US" dirty="0" smtClean="0"/>
                    </a:p>
                  </a:txBody>
                  <a:tcPr/>
                </a:tc>
                <a:tc>
                  <a:txBody>
                    <a:bodyPr/>
                    <a:lstStyle/>
                    <a:p>
                      <a:pPr algn="r" rtl="1"/>
                      <a:r>
                        <a:rPr lang="fa-IR" dirty="0" smtClean="0"/>
                        <a:t>سازنده ساختمان</a:t>
                      </a:r>
                      <a:endParaRPr lang="en-US" dirty="0"/>
                    </a:p>
                  </a:txBody>
                  <a:tcPr/>
                </a:tc>
                <a:tc>
                  <a:txBody>
                    <a:bodyPr/>
                    <a:lstStyle/>
                    <a:p>
                      <a:pPr algn="r" rtl="1"/>
                      <a:r>
                        <a:rPr lang="fa-IR" dirty="0" smtClean="0"/>
                        <a:t>کارخانه مصالح ساختمانی و فروشگاه</a:t>
                      </a:r>
                      <a:r>
                        <a:rPr lang="fa-IR" baseline="0" dirty="0" smtClean="0"/>
                        <a:t>‌ها</a:t>
                      </a:r>
                      <a:endParaRPr lang="en-US" dirty="0"/>
                    </a:p>
                  </a:txBody>
                  <a:tcPr/>
                </a:tc>
                <a:extLst>
                  <a:ext uri="{0D108BD9-81ED-4DB2-BD59-A6C34878D82A}">
                    <a16:rowId xmlns:a16="http://schemas.microsoft.com/office/drawing/2014/main" val="275035914"/>
                  </a:ext>
                </a:extLst>
              </a:tr>
              <a:tr h="370840">
                <a:tc>
                  <a:txBody>
                    <a:bodyPr/>
                    <a:lstStyle/>
                    <a:p>
                      <a:pPr algn="r" rtl="1"/>
                      <a:endParaRPr lang="en-US" dirty="0"/>
                    </a:p>
                  </a:txBody>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fa-IR" dirty="0" smtClean="0"/>
                        <a:t>خدمات تخصصی</a:t>
                      </a:r>
                      <a:endParaRPr lang="en-US" dirty="0" smtClean="0"/>
                    </a:p>
                  </a:txBody>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fa-IR" dirty="0" smtClean="0"/>
                        <a:t>سازنده ساختمان</a:t>
                      </a:r>
                      <a:endParaRPr lang="en-US" dirty="0" smtClean="0"/>
                    </a:p>
                  </a:txBody>
                  <a:tcPr/>
                </a:tc>
                <a:tc>
                  <a:txBody>
                    <a:bodyPr/>
                    <a:lstStyle/>
                    <a:p>
                      <a:pPr algn="r" rtl="1"/>
                      <a:r>
                        <a:rPr lang="fa-IR" dirty="0" smtClean="0"/>
                        <a:t>نیروی کار متخصص ساختمان‌سازی</a:t>
                      </a:r>
                      <a:endParaRPr lang="en-US" dirty="0"/>
                    </a:p>
                  </a:txBody>
                  <a:tcPr/>
                </a:tc>
                <a:extLst>
                  <a:ext uri="{0D108BD9-81ED-4DB2-BD59-A6C34878D82A}">
                    <a16:rowId xmlns:a16="http://schemas.microsoft.com/office/drawing/2014/main" val="3996766931"/>
                  </a:ext>
                </a:extLst>
              </a:tr>
              <a:tr h="370840">
                <a:tc>
                  <a:txBody>
                    <a:bodyPr/>
                    <a:lstStyle/>
                    <a:p>
                      <a:pPr algn="r" rtl="1"/>
                      <a:r>
                        <a:rPr lang="fa-IR" dirty="0" smtClean="0"/>
                        <a:t>خدمات مالی و بیمه</a:t>
                      </a:r>
                      <a:endParaRPr lang="en-US" dirty="0"/>
                    </a:p>
                  </a:txBody>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fa-IR" dirty="0" smtClean="0"/>
                        <a:t>خدمات اثاث کشی و بسته بندی و نظافت</a:t>
                      </a:r>
                      <a:endParaRPr lang="en-US" dirty="0" smtClean="0"/>
                    </a:p>
                  </a:txBody>
                  <a:tcPr/>
                </a:tc>
                <a:tc>
                  <a:txBody>
                    <a:bodyPr/>
                    <a:lstStyle/>
                    <a:p>
                      <a:pPr algn="r" rtl="1"/>
                      <a:r>
                        <a:rPr lang="fa-IR" dirty="0" smtClean="0"/>
                        <a:t>مستاجر</a:t>
                      </a:r>
                      <a:r>
                        <a:rPr lang="fa-IR" baseline="0" dirty="0" smtClean="0"/>
                        <a:t> یا خریدار مستقیم</a:t>
                      </a:r>
                      <a:endParaRPr lang="en-US" dirty="0"/>
                    </a:p>
                  </a:txBody>
                  <a:tcPr/>
                </a:tc>
                <a:tc>
                  <a:txBody>
                    <a:bodyPr/>
                    <a:lstStyle/>
                    <a:p>
                      <a:pPr algn="r" rtl="1"/>
                      <a:r>
                        <a:rPr lang="fa-IR" dirty="0" smtClean="0"/>
                        <a:t>اثاث کش</a:t>
                      </a:r>
                      <a:r>
                        <a:rPr lang="fa-IR" baseline="0" dirty="0" smtClean="0"/>
                        <a:t> و بسته بند و نظافت</a:t>
                      </a:r>
                      <a:endParaRPr lang="en-US" dirty="0"/>
                    </a:p>
                  </a:txBody>
                  <a:tcPr/>
                </a:tc>
                <a:extLst>
                  <a:ext uri="{0D108BD9-81ED-4DB2-BD59-A6C34878D82A}">
                    <a16:rowId xmlns:a16="http://schemas.microsoft.com/office/drawing/2014/main" val="2605751288"/>
                  </a:ext>
                </a:extLst>
              </a:tr>
              <a:tr h="370840">
                <a:tc>
                  <a:txBody>
                    <a:bodyPr/>
                    <a:lstStyle/>
                    <a:p>
                      <a:pPr algn="r" rtl="1"/>
                      <a:endParaRPr lang="en-US" dirty="0"/>
                    </a:p>
                  </a:txBody>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fa-IR" dirty="0" smtClean="0"/>
                        <a:t>خدمات تعمیرات و بهسازی ساختمان</a:t>
                      </a:r>
                      <a:endParaRPr lang="en-US" dirty="0" smtClean="0"/>
                    </a:p>
                  </a:txBody>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fa-IR" dirty="0" smtClean="0"/>
                        <a:t>فروشنده و موجر</a:t>
                      </a:r>
                      <a:endParaRPr lang="en-US" dirty="0" smtClean="0"/>
                    </a:p>
                  </a:txBody>
                  <a:tcPr/>
                </a:tc>
                <a:tc>
                  <a:txBody>
                    <a:bodyPr/>
                    <a:lstStyle/>
                    <a:p>
                      <a:pPr algn="r" rtl="1"/>
                      <a:r>
                        <a:rPr lang="fa-IR" dirty="0" smtClean="0"/>
                        <a:t>نیروی</a:t>
                      </a:r>
                      <a:r>
                        <a:rPr lang="fa-IR" baseline="0" dirty="0" smtClean="0"/>
                        <a:t> کار متخصص تعمیرات</a:t>
                      </a:r>
                      <a:endParaRPr lang="en-US" dirty="0"/>
                    </a:p>
                  </a:txBody>
                  <a:tcPr/>
                </a:tc>
                <a:extLst>
                  <a:ext uri="{0D108BD9-81ED-4DB2-BD59-A6C34878D82A}">
                    <a16:rowId xmlns:a16="http://schemas.microsoft.com/office/drawing/2014/main" val="4099740814"/>
                  </a:ext>
                </a:extLst>
              </a:tr>
              <a:tr h="370840">
                <a:tc>
                  <a:txBody>
                    <a:bodyPr/>
                    <a:lstStyle/>
                    <a:p>
                      <a:pPr algn="r" rtl="1"/>
                      <a:endParaRPr lang="en-US" dirty="0"/>
                    </a:p>
                  </a:txBody>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fa-IR" dirty="0" smtClean="0"/>
                        <a:t>مبلمان</a:t>
                      </a:r>
                      <a:r>
                        <a:rPr lang="fa-IR" baseline="0" dirty="0" smtClean="0"/>
                        <a:t> و لوازم منزل و تزئینات داخلی</a:t>
                      </a:r>
                      <a:endParaRPr lang="en-US" dirty="0" smtClean="0"/>
                    </a:p>
                  </a:txBody>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fa-IR" dirty="0" smtClean="0"/>
                        <a:t>خریدار مستقیم</a:t>
                      </a:r>
                      <a:endParaRPr lang="en-US" dirty="0" smtClean="0"/>
                    </a:p>
                  </a:txBody>
                  <a:tcPr/>
                </a:tc>
                <a:tc>
                  <a:txBody>
                    <a:bodyPr/>
                    <a:lstStyle/>
                    <a:p>
                      <a:pPr algn="r" rtl="1"/>
                      <a:r>
                        <a:rPr lang="fa-IR" dirty="0" smtClean="0"/>
                        <a:t>فروشگاه تزئینات و طراحی</a:t>
                      </a:r>
                      <a:endParaRPr lang="en-US" dirty="0"/>
                    </a:p>
                  </a:txBody>
                  <a:tcPr/>
                </a:tc>
                <a:extLst>
                  <a:ext uri="{0D108BD9-81ED-4DB2-BD59-A6C34878D82A}">
                    <a16:rowId xmlns:a16="http://schemas.microsoft.com/office/drawing/2014/main" val="4256754962"/>
                  </a:ext>
                </a:extLst>
              </a:tr>
              <a:tr h="370840">
                <a:tc>
                  <a:txBody>
                    <a:bodyPr/>
                    <a:lstStyle/>
                    <a:p>
                      <a:pPr algn="r" rtl="1"/>
                      <a:r>
                        <a:rPr lang="fa-IR" dirty="0" smtClean="0"/>
                        <a:t>خدمات مالی</a:t>
                      </a:r>
                      <a:endParaRPr lang="en-US" dirty="0"/>
                    </a:p>
                  </a:txBody>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fa-IR" dirty="0" smtClean="0"/>
                        <a:t>آموزش معامله و خرید و فروش املاک</a:t>
                      </a:r>
                      <a:endParaRPr lang="en-US" dirty="0" smtClean="0"/>
                    </a:p>
                  </a:txBody>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fa-IR" dirty="0" smtClean="0"/>
                        <a:t>مشاورین املاک تازه کار</a:t>
                      </a:r>
                      <a:endParaRPr lang="en-US" dirty="0" smtClean="0"/>
                    </a:p>
                  </a:txBody>
                  <a:tcPr/>
                </a:tc>
                <a:tc>
                  <a:txBody>
                    <a:bodyPr/>
                    <a:lstStyle/>
                    <a:p>
                      <a:pPr algn="r" rtl="1"/>
                      <a:r>
                        <a:rPr lang="fa-IR" dirty="0" smtClean="0"/>
                        <a:t>مشاورین املاک مدرس</a:t>
                      </a:r>
                      <a:endParaRPr lang="en-US" dirty="0"/>
                    </a:p>
                  </a:txBody>
                  <a:tcPr/>
                </a:tc>
                <a:extLst>
                  <a:ext uri="{0D108BD9-81ED-4DB2-BD59-A6C34878D82A}">
                    <a16:rowId xmlns:a16="http://schemas.microsoft.com/office/drawing/2014/main" val="2932912820"/>
                  </a:ext>
                </a:extLst>
              </a:tr>
            </a:tbl>
          </a:graphicData>
        </a:graphic>
      </p:graphicFrame>
    </p:spTree>
    <p:extLst>
      <p:ext uri="{BB962C8B-B14F-4D97-AF65-F5344CB8AC3E}">
        <p14:creationId xmlns:p14="http://schemas.microsoft.com/office/powerpoint/2010/main" val="3844504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انواع فیلتر و صافی برای تطابق دقیق</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51139496"/>
              </p:ext>
            </p:extLst>
          </p:nvPr>
        </p:nvGraphicFramePr>
        <p:xfrm>
          <a:off x="914400" y="2095500"/>
          <a:ext cx="10353675" cy="3695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754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طراحی نرم افزار</a:t>
            </a:r>
            <a:endParaRPr lang="en-US" dirty="0"/>
          </a:p>
        </p:txBody>
      </p:sp>
      <p:sp>
        <p:nvSpPr>
          <p:cNvPr id="3" name="Text Placeholder 2"/>
          <p:cNvSpPr>
            <a:spLocks noGrp="1"/>
          </p:cNvSpPr>
          <p:nvPr>
            <p:ph type="body" idx="1"/>
          </p:nvPr>
        </p:nvSpPr>
        <p:spPr/>
        <p:txBody>
          <a:bodyPr/>
          <a:lstStyle/>
          <a:p>
            <a:pPr algn="ctr"/>
            <a:r>
              <a:rPr lang="fa-IR" dirty="0" smtClean="0"/>
              <a:t>بازخورد دادن به تولید کننده</a:t>
            </a:r>
            <a:endParaRPr lang="en-US" dirty="0"/>
          </a:p>
        </p:txBody>
      </p:sp>
      <p:pic>
        <p:nvPicPr>
          <p:cNvPr id="13" name="Content Placeholder 1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291929" y="3065655"/>
            <a:ext cx="1641682" cy="3469701"/>
          </a:xfrm>
        </p:spPr>
      </p:pic>
      <p:sp>
        <p:nvSpPr>
          <p:cNvPr id="5" name="Text Placeholder 4"/>
          <p:cNvSpPr>
            <a:spLocks noGrp="1"/>
          </p:cNvSpPr>
          <p:nvPr>
            <p:ph type="body" sz="quarter" idx="3"/>
          </p:nvPr>
        </p:nvSpPr>
        <p:spPr>
          <a:xfrm>
            <a:off x="6172200" y="2088320"/>
            <a:ext cx="5095357" cy="823912"/>
          </a:xfrm>
        </p:spPr>
        <p:txBody>
          <a:bodyPr/>
          <a:lstStyle/>
          <a:p>
            <a:pPr algn="ctr" rtl="1"/>
            <a:r>
              <a:rPr lang="fa-IR" dirty="0" smtClean="0"/>
              <a:t>بازخورد دادن به واحدارزش</a:t>
            </a:r>
            <a:endParaRPr lang="en-US" dirty="0"/>
          </a:p>
        </p:txBody>
      </p:sp>
      <p:pic>
        <p:nvPicPr>
          <p:cNvPr id="12" name="Content Placeholder 11"/>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727372" y="3065389"/>
            <a:ext cx="1641808" cy="3469967"/>
          </a:xfr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0832" y="2982258"/>
            <a:ext cx="1681142" cy="3553098"/>
          </a:xfrm>
          <a:prstGeom prst="rect">
            <a:avLst/>
          </a:prstGeom>
        </p:spPr>
      </p:pic>
      <p:sp>
        <p:nvSpPr>
          <p:cNvPr id="16" name="Right Arrow 15"/>
          <p:cNvSpPr/>
          <p:nvPr/>
        </p:nvSpPr>
        <p:spPr>
          <a:xfrm>
            <a:off x="1523806" y="5100819"/>
            <a:ext cx="1321529" cy="2481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2333868">
            <a:off x="9452005" y="4713419"/>
            <a:ext cx="1321529" cy="2481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7789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طراحی نرم افزار</a:t>
            </a:r>
            <a:endParaRPr lang="en-US" dirty="0"/>
          </a:p>
        </p:txBody>
      </p:sp>
      <p:sp>
        <p:nvSpPr>
          <p:cNvPr id="3" name="Text Placeholder 2"/>
          <p:cNvSpPr>
            <a:spLocks noGrp="1"/>
          </p:cNvSpPr>
          <p:nvPr>
            <p:ph type="body" idx="1"/>
          </p:nvPr>
        </p:nvSpPr>
        <p:spPr/>
        <p:txBody>
          <a:bodyPr/>
          <a:lstStyle/>
          <a:p>
            <a:pPr algn="r" rtl="1"/>
            <a:r>
              <a:rPr lang="fa-IR" dirty="0" smtClean="0"/>
              <a:t>طراحی ماژولار</a:t>
            </a:r>
            <a:endParaRPr lang="en-US" dirty="0"/>
          </a:p>
        </p:txBody>
      </p:sp>
      <p:sp>
        <p:nvSpPr>
          <p:cNvPr id="4" name="Content Placeholder 3"/>
          <p:cNvSpPr>
            <a:spLocks noGrp="1"/>
          </p:cNvSpPr>
          <p:nvPr>
            <p:ph sz="half" idx="2"/>
          </p:nvPr>
        </p:nvSpPr>
        <p:spPr/>
        <p:txBody>
          <a:bodyPr/>
          <a:lstStyle/>
          <a:p>
            <a:pPr algn="justLow" rtl="1"/>
            <a:r>
              <a:rPr lang="fa-IR" dirty="0" smtClean="0"/>
              <a:t>هر قسمت نرم افزار و زیرسیستم ها و کلاس ها باید و تنها باید از طریق </a:t>
            </a:r>
            <a:r>
              <a:rPr lang="en-US" dirty="0" smtClean="0"/>
              <a:t>API</a:t>
            </a:r>
            <a:r>
              <a:rPr lang="fa-IR" dirty="0" smtClean="0"/>
              <a:t> بهم متصل باشد و تمام کدها به روش </a:t>
            </a:r>
            <a:r>
              <a:rPr lang="en-US" dirty="0" smtClean="0">
                <a:effectLst/>
              </a:rPr>
              <a:t>docblock</a:t>
            </a:r>
            <a:r>
              <a:rPr lang="fa-IR" dirty="0" smtClean="0">
                <a:effectLst/>
              </a:rPr>
              <a:t> مستند میشوند.</a:t>
            </a:r>
          </a:p>
          <a:p>
            <a:pPr algn="justLow" rtl="1"/>
            <a:r>
              <a:rPr lang="fa-IR" dirty="0" smtClean="0">
                <a:effectLst/>
              </a:rPr>
              <a:t>ارتباط دپارتمان های داخلی شرکت و توسعه دهنده‌های افزونه فقط از طریق رابط کاربری امکان پذیر است</a:t>
            </a:r>
            <a:endParaRPr lang="en-US" dirty="0"/>
          </a:p>
        </p:txBody>
      </p:sp>
      <p:sp>
        <p:nvSpPr>
          <p:cNvPr id="5" name="Text Placeholder 4"/>
          <p:cNvSpPr>
            <a:spLocks noGrp="1"/>
          </p:cNvSpPr>
          <p:nvPr>
            <p:ph type="body" sz="quarter" idx="3"/>
          </p:nvPr>
        </p:nvSpPr>
        <p:spPr/>
        <p:txBody>
          <a:bodyPr/>
          <a:lstStyle/>
          <a:p>
            <a:pPr algn="r" rtl="1"/>
            <a:r>
              <a:rPr lang="fa-IR" dirty="0" smtClean="0"/>
              <a:t>اصل </a:t>
            </a:r>
            <a:r>
              <a:rPr lang="en-US" dirty="0" smtClean="0"/>
              <a:t>END TO END</a:t>
            </a:r>
            <a:endParaRPr lang="en-US" dirty="0"/>
          </a:p>
        </p:txBody>
      </p:sp>
      <p:sp>
        <p:nvSpPr>
          <p:cNvPr id="6" name="Content Placeholder 5"/>
          <p:cNvSpPr>
            <a:spLocks noGrp="1"/>
          </p:cNvSpPr>
          <p:nvPr>
            <p:ph sz="quarter" idx="4"/>
          </p:nvPr>
        </p:nvSpPr>
        <p:spPr/>
        <p:txBody>
          <a:bodyPr/>
          <a:lstStyle/>
          <a:p>
            <a:pPr algn="justLow" rtl="1"/>
            <a:r>
              <a:rPr lang="fa-IR" dirty="0" smtClean="0"/>
              <a:t>امکانات و ویژگی های تخصصی مثل نگهداری فایل‌های مشاورین املاک یا برش و ارتقا تصاویر واحدهای ارزش در نقاط انتهایی شبکه و در دستگاه کاربر پردازش میشود و عملکردهای اصلی مثل تطابق و خدمات مالی در سرور مرکز پردازش میشود</a:t>
            </a:r>
            <a:endParaRPr lang="en-US" dirty="0"/>
          </a:p>
        </p:txBody>
      </p:sp>
    </p:spTree>
    <p:extLst>
      <p:ext uri="{BB962C8B-B14F-4D97-AF65-F5344CB8AC3E}">
        <p14:creationId xmlns:p14="http://schemas.microsoft.com/office/powerpoint/2010/main" val="111585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1000"/>
                                        <p:tgtEl>
                                          <p:spTgt spid="4">
                                            <p:txEl>
                                              <p:pRg st="1" end="1"/>
                                            </p:txEl>
                                          </p:spTgt>
                                        </p:tgtEl>
                                      </p:cBhvr>
                                    </p:animEffect>
                                    <p:anim calcmode="lin" valueType="num">
                                      <p:cBhvr>
                                        <p:cTn id="22"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غلبه و تخریب بازار سنتی</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799864920"/>
              </p:ext>
            </p:extLst>
          </p:nvPr>
        </p:nvGraphicFramePr>
        <p:xfrm>
          <a:off x="5078413" y="609600"/>
          <a:ext cx="6189662"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4"/>
          <p:cNvSpPr>
            <a:spLocks noGrp="1"/>
          </p:cNvSpPr>
          <p:nvPr>
            <p:ph type="body" sz="half" idx="2"/>
          </p:nvPr>
        </p:nvSpPr>
        <p:spPr/>
        <p:txBody>
          <a:bodyPr>
            <a:normAutofit/>
          </a:bodyPr>
          <a:lstStyle/>
          <a:p>
            <a:r>
              <a:rPr lang="fa-IR" sz="1800" dirty="0" smtClean="0"/>
              <a:t>در دنیای پلتفرم، اینترنت نه تنها به عنوان کانال توزیع هم‌چنین به عنوان زیرساخت ساختن و ‌مکان یابی عمل میکند، و مزیت دیگر آن حاشیه سود ناشی از </a:t>
            </a:r>
            <a:r>
              <a:rPr lang="fa-IR" sz="1800" dirty="0" smtClean="0">
                <a:solidFill>
                  <a:schemeClr val="accent1">
                    <a:lumMod val="40000"/>
                    <a:lumOff val="60000"/>
                  </a:schemeClr>
                </a:solidFill>
              </a:rPr>
              <a:t>صرفه جویی اقتصادی سمت عرضه </a:t>
            </a:r>
            <a:r>
              <a:rPr lang="fa-IR" sz="1800" dirty="0" smtClean="0"/>
              <a:t>می‌باشد مثلا ثبت نام یک مشاور املاک یا تولیدکننده مصالح نسبت به ساخت یک دفتر املاک یا  تاسیس معدن تقریبا هزینه صفر دارد</a:t>
            </a:r>
            <a:endParaRPr lang="en-US" sz="1800" dirty="0"/>
          </a:p>
        </p:txBody>
      </p:sp>
    </p:spTree>
    <p:extLst>
      <p:ext uri="{BB962C8B-B14F-4D97-AF65-F5344CB8AC3E}">
        <p14:creationId xmlns:p14="http://schemas.microsoft.com/office/powerpoint/2010/main" val="393799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غلبه و تخریب بازار سنتی</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5396893"/>
              </p:ext>
            </p:extLst>
          </p:nvPr>
        </p:nvGraphicFramePr>
        <p:xfrm>
          <a:off x="5078413" y="609600"/>
          <a:ext cx="6189662"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half" idx="2"/>
          </p:nvPr>
        </p:nvSpPr>
        <p:spPr/>
        <p:txBody>
          <a:bodyPr>
            <a:normAutofit/>
          </a:bodyPr>
          <a:lstStyle/>
          <a:p>
            <a:r>
              <a:rPr lang="fa-IR" sz="1800" dirty="0" smtClean="0"/>
              <a:t>با اهرم کردن اثرات شبکه به هزاران یا میلیون ها مشارکت کننده در اکوسیستم باز دسترسی داریم</a:t>
            </a:r>
          </a:p>
          <a:p>
            <a:r>
              <a:rPr lang="fa-IR" sz="1800" dirty="0" smtClean="0"/>
              <a:t>در نتیجه میتوانیم به منابع بیشتری دسترسی داشته باشیم و مجموعه هایی که رقابت را بر اساس منابع داخلی ادامه میدهند رقابت را بسیار سخت خواهند‌دید</a:t>
            </a:r>
            <a:endParaRPr lang="en-US" sz="1800" dirty="0"/>
          </a:p>
        </p:txBody>
      </p:sp>
    </p:spTree>
    <p:extLst>
      <p:ext uri="{BB962C8B-B14F-4D97-AF65-F5344CB8AC3E}">
        <p14:creationId xmlns:p14="http://schemas.microsoft.com/office/powerpoint/2010/main" val="2841343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a-IR" dirty="0" smtClean="0"/>
              <a:t>چطور شروع شد؟</a:t>
            </a:r>
            <a:endParaRPr lang="en-US" dirty="0"/>
          </a:p>
        </p:txBody>
      </p:sp>
      <p:sp>
        <p:nvSpPr>
          <p:cNvPr id="3" name="Subtitle 2"/>
          <p:cNvSpPr>
            <a:spLocks noGrp="1"/>
          </p:cNvSpPr>
          <p:nvPr>
            <p:ph type="subTitle" idx="1"/>
          </p:nvPr>
        </p:nvSpPr>
        <p:spPr>
          <a:xfrm>
            <a:off x="901337" y="3602037"/>
            <a:ext cx="10450286" cy="2171745"/>
          </a:xfrm>
        </p:spPr>
        <p:txBody>
          <a:bodyPr>
            <a:normAutofit fontScale="92500" lnSpcReduction="20000"/>
          </a:bodyPr>
          <a:lstStyle/>
          <a:p>
            <a:pPr rtl="1"/>
            <a:r>
              <a:rPr lang="ar-SA" dirty="0">
                <a:effectLst/>
              </a:rPr>
              <a:t>روزی روزگاری برای </a:t>
            </a:r>
            <a:r>
              <a:rPr lang="ar-SA" dirty="0">
                <a:solidFill>
                  <a:schemeClr val="accent1">
                    <a:lumMod val="60000"/>
                    <a:lumOff val="40000"/>
                  </a:schemeClr>
                </a:solidFill>
                <a:effectLst/>
              </a:rPr>
              <a:t>ارزش </a:t>
            </a:r>
            <a:r>
              <a:rPr lang="ar-SA" dirty="0" smtClean="0">
                <a:solidFill>
                  <a:schemeClr val="accent1">
                    <a:lumMod val="60000"/>
                    <a:lumOff val="40000"/>
                  </a:schemeClr>
                </a:solidFill>
                <a:effectLst/>
              </a:rPr>
              <a:t>آفرینی</a:t>
            </a:r>
            <a:r>
              <a:rPr lang="fa-IR" dirty="0" smtClean="0">
                <a:solidFill>
                  <a:schemeClr val="accent1">
                    <a:lumMod val="60000"/>
                    <a:lumOff val="40000"/>
                  </a:schemeClr>
                </a:solidFill>
                <a:effectLst/>
              </a:rPr>
              <a:t> </a:t>
            </a:r>
            <a:r>
              <a:rPr lang="fa-IR" dirty="0" smtClean="0">
                <a:effectLst/>
              </a:rPr>
              <a:t>مسئله</a:t>
            </a:r>
            <a:r>
              <a:rPr lang="ar-SA" dirty="0" smtClean="0">
                <a:effectLst/>
              </a:rPr>
              <a:t> </a:t>
            </a:r>
            <a:r>
              <a:rPr lang="ar-SA" dirty="0">
                <a:effectLst/>
              </a:rPr>
              <a:t>قدیمی </a:t>
            </a:r>
            <a:r>
              <a:rPr lang="fa-IR" dirty="0" smtClean="0">
                <a:effectLst/>
              </a:rPr>
              <a:t>را، </a:t>
            </a:r>
            <a:r>
              <a:rPr lang="fa-IR" dirty="0" smtClean="0">
                <a:solidFill>
                  <a:schemeClr val="accent1">
                    <a:lumMod val="60000"/>
                    <a:lumOff val="40000"/>
                  </a:schemeClr>
                </a:solidFill>
                <a:effectLst/>
              </a:rPr>
              <a:t>بهینه تر </a:t>
            </a:r>
            <a:r>
              <a:rPr lang="fa-IR" dirty="0" smtClean="0">
                <a:effectLst/>
              </a:rPr>
              <a:t>حل کردیم.</a:t>
            </a:r>
          </a:p>
          <a:p>
            <a:pPr rtl="1"/>
            <a:r>
              <a:rPr lang="fa-IR" dirty="0" smtClean="0">
                <a:effectLst/>
              </a:rPr>
              <a:t>بعد </a:t>
            </a:r>
            <a:r>
              <a:rPr lang="ar-SA" dirty="0">
                <a:effectLst/>
              </a:rPr>
              <a:t>از اکتشاف </a:t>
            </a:r>
            <a:r>
              <a:rPr lang="ar-SA" dirty="0" smtClean="0">
                <a:effectLst/>
              </a:rPr>
              <a:t>کشاوزی</a:t>
            </a:r>
            <a:r>
              <a:rPr lang="fa-IR" dirty="0" smtClean="0">
                <a:effectLst/>
              </a:rPr>
              <a:t>، از </a:t>
            </a:r>
            <a:r>
              <a:rPr lang="ar-SA" dirty="0" smtClean="0">
                <a:effectLst/>
              </a:rPr>
              <a:t>حدود </a:t>
            </a:r>
            <a:r>
              <a:rPr lang="ar-SA" dirty="0">
                <a:effectLst/>
              </a:rPr>
              <a:t>9000 سال </a:t>
            </a:r>
            <a:r>
              <a:rPr lang="fa-IR" dirty="0" smtClean="0">
                <a:effectLst/>
              </a:rPr>
              <a:t>پیش که </a:t>
            </a:r>
            <a:r>
              <a:rPr lang="ar-SA" dirty="0" smtClean="0">
                <a:effectLst/>
              </a:rPr>
              <a:t>یکجانشین</a:t>
            </a:r>
            <a:r>
              <a:rPr lang="fa-IR" dirty="0" smtClean="0">
                <a:effectLst/>
              </a:rPr>
              <a:t>ی انسان</a:t>
            </a:r>
            <a:r>
              <a:rPr lang="ar-SA" dirty="0" smtClean="0">
                <a:effectLst/>
              </a:rPr>
              <a:t> </a:t>
            </a:r>
            <a:r>
              <a:rPr lang="fa-IR" dirty="0" smtClean="0">
                <a:effectLst/>
              </a:rPr>
              <a:t>در </a:t>
            </a:r>
            <a:r>
              <a:rPr lang="ar-SA" dirty="0" smtClean="0">
                <a:effectLst/>
              </a:rPr>
              <a:t>شهرهای </a:t>
            </a:r>
            <a:r>
              <a:rPr lang="ar-SA" dirty="0">
                <a:effectLst/>
              </a:rPr>
              <a:t>اولیه مثل </a:t>
            </a:r>
            <a:r>
              <a:rPr lang="en-US" dirty="0">
                <a:effectLst/>
              </a:rPr>
              <a:t>Çatalhöyük</a:t>
            </a:r>
            <a:r>
              <a:rPr lang="ar-SA" dirty="0">
                <a:effectLst/>
              </a:rPr>
              <a:t> در ترکیه تا شوش و اصفهان و دیگر شهرهای قدیمی کره </a:t>
            </a:r>
            <a:r>
              <a:rPr lang="ar-SA" dirty="0" smtClean="0">
                <a:effectLst/>
              </a:rPr>
              <a:t>زمین</a:t>
            </a:r>
            <a:r>
              <a:rPr lang="fa-IR" dirty="0" smtClean="0">
                <a:effectLst/>
              </a:rPr>
              <a:t> شروع شد، این نیاز و خواسته وجود داشته است:</a:t>
            </a:r>
          </a:p>
          <a:p>
            <a:pPr rtl="1"/>
            <a:r>
              <a:rPr lang="fa-IR" sz="2900" b="1" dirty="0" smtClean="0">
                <a:solidFill>
                  <a:schemeClr val="accent1">
                    <a:lumMod val="60000"/>
                    <a:lumOff val="40000"/>
                  </a:schemeClr>
                </a:solidFill>
                <a:effectLst/>
              </a:rPr>
              <a:t>نیاز به </a:t>
            </a:r>
            <a:r>
              <a:rPr lang="ar-SA" sz="2900" b="1" dirty="0" smtClean="0">
                <a:solidFill>
                  <a:schemeClr val="accent1">
                    <a:lumMod val="60000"/>
                    <a:lumOff val="40000"/>
                  </a:schemeClr>
                </a:solidFill>
                <a:effectLst/>
              </a:rPr>
              <a:t>پناهگاه </a:t>
            </a:r>
            <a:r>
              <a:rPr lang="ar-SA" sz="2900" b="1" dirty="0">
                <a:solidFill>
                  <a:schemeClr val="accent1">
                    <a:lumMod val="60000"/>
                    <a:lumOff val="40000"/>
                  </a:schemeClr>
                </a:solidFill>
                <a:effectLst/>
              </a:rPr>
              <a:t>ثابت و طولانی</a:t>
            </a:r>
            <a:r>
              <a:rPr lang="fa-IR" sz="2900" b="1" dirty="0">
                <a:solidFill>
                  <a:schemeClr val="accent1">
                    <a:lumMod val="60000"/>
                    <a:lumOff val="40000"/>
                  </a:schemeClr>
                </a:solidFill>
                <a:effectLst/>
              </a:rPr>
              <a:t> </a:t>
            </a:r>
            <a:endParaRPr lang="en-US" sz="2900" b="1" dirty="0">
              <a:solidFill>
                <a:schemeClr val="accent1">
                  <a:lumMod val="60000"/>
                  <a:lumOff val="40000"/>
                </a:schemeClr>
              </a:solidFill>
              <a:effectLst/>
            </a:endParaRPr>
          </a:p>
        </p:txBody>
      </p:sp>
    </p:spTree>
    <p:extLst>
      <p:ext uri="{BB962C8B-B14F-4D97-AF65-F5344CB8AC3E}">
        <p14:creationId xmlns:p14="http://schemas.microsoft.com/office/powerpoint/2010/main" val="244622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بازاریابی و شروع جذب مشارکت کننده</a:t>
            </a:r>
            <a:endParaRPr lang="en-US" dirty="0"/>
          </a:p>
        </p:txBody>
      </p:sp>
      <p:sp>
        <p:nvSpPr>
          <p:cNvPr id="3" name="Text Placeholder 2"/>
          <p:cNvSpPr>
            <a:spLocks noGrp="1"/>
          </p:cNvSpPr>
          <p:nvPr>
            <p:ph type="body" sz="half" idx="2"/>
          </p:nvPr>
        </p:nvSpPr>
        <p:spPr/>
        <p:txBody>
          <a:bodyPr>
            <a:normAutofit/>
          </a:bodyPr>
          <a:lstStyle/>
          <a:p>
            <a:r>
              <a:rPr lang="fa-IR" sz="2000" dirty="0"/>
              <a:t>پلتفرم بدون کاربر ارزشی ندارد و اگر پلتفرم ارزشی نداشته باشد کاربری از آن استفاده نمیکند، چطور مسئله مرغ و تخم مرغ را حل </a:t>
            </a:r>
            <a:r>
              <a:rPr lang="fa-IR" sz="2000" dirty="0" smtClean="0"/>
              <a:t>میکنیم؟ </a:t>
            </a:r>
            <a:r>
              <a:rPr lang="fa-IR" sz="2000" dirty="0" smtClean="0">
                <a:solidFill>
                  <a:schemeClr val="accent1">
                    <a:lumMod val="60000"/>
                    <a:lumOff val="40000"/>
                  </a:schemeClr>
                </a:solidFill>
              </a:rPr>
              <a:t>فروشنده </a:t>
            </a:r>
            <a:r>
              <a:rPr lang="fa-IR" sz="2000" dirty="0">
                <a:solidFill>
                  <a:schemeClr val="accent1">
                    <a:lumMod val="60000"/>
                    <a:lumOff val="40000"/>
                  </a:schemeClr>
                </a:solidFill>
              </a:rPr>
              <a:t>جایی میرود که مشتری </a:t>
            </a:r>
            <a:r>
              <a:rPr lang="fa-IR" sz="2000" dirty="0" smtClean="0">
                <a:solidFill>
                  <a:schemeClr val="accent1">
                    <a:lumMod val="60000"/>
                    <a:lumOff val="40000"/>
                  </a:schemeClr>
                </a:solidFill>
              </a:rPr>
              <a:t>باشد</a:t>
            </a:r>
            <a:endParaRPr lang="en-US" sz="2000" dirty="0">
              <a:solidFill>
                <a:schemeClr val="accent1">
                  <a:lumMod val="60000"/>
                  <a:lumOff val="40000"/>
                </a:schemeClr>
              </a:solidFill>
            </a:endParaRPr>
          </a:p>
        </p:txBody>
      </p:sp>
    </p:spTree>
    <p:extLst>
      <p:ext uri="{BB962C8B-B14F-4D97-AF65-F5344CB8AC3E}">
        <p14:creationId xmlns:p14="http://schemas.microsoft.com/office/powerpoint/2010/main" val="43243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قلب بازاریابی پلتفرم: طراحی برای رشد ویروسی</a:t>
            </a:r>
            <a:endParaRPr lang="en-US" dirty="0"/>
          </a:p>
        </p:txBody>
      </p:sp>
      <p:pic>
        <p:nvPicPr>
          <p:cNvPr id="5" name="Picture Placeholder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944" b="-1944"/>
          <a:stretch/>
        </p:blipFill>
        <p:spPr/>
      </p:pic>
      <p:sp>
        <p:nvSpPr>
          <p:cNvPr id="4" name="Text Placeholder 3"/>
          <p:cNvSpPr>
            <a:spLocks noGrp="1"/>
          </p:cNvSpPr>
          <p:nvPr>
            <p:ph type="body" sz="half" idx="2"/>
          </p:nvPr>
        </p:nvSpPr>
        <p:spPr/>
        <p:txBody>
          <a:bodyPr>
            <a:normAutofit/>
          </a:bodyPr>
          <a:lstStyle/>
          <a:p>
            <a:r>
              <a:rPr lang="fa-IR" dirty="0" smtClean="0"/>
              <a:t>در عصر صنعتی مصرف کننده از طریق برخی کانال‌های بازاریابی و ارتباطی که کسب و کار یا صاحب آن بود یا آن را اجاره کرده بود دردسترس بود. گزینه های محصولات </a:t>
            </a:r>
            <a:r>
              <a:rPr lang="fa-IR" dirty="0"/>
              <a:t>و </a:t>
            </a:r>
            <a:r>
              <a:rPr lang="fa-IR" dirty="0" smtClean="0"/>
              <a:t>خدمات محدود و کمیاب بود و شنیده شدن و آگاهی از برند در ناخودآگاه مشتری معمولا کافی بود.</a:t>
            </a:r>
          </a:p>
          <a:p>
            <a:r>
              <a:rPr lang="fa-IR" dirty="0"/>
              <a:t>ولی این مدل بازاریابی در دنیای پلتفرم شکست میخورد. جایی که دسترسی به کانال‌های ارتباطی و بازاریابی آزاد است و در این دنیای فراوانی محصولات و پیام درباره آنها تقریبا نامحدود </a:t>
            </a:r>
            <a:r>
              <a:rPr lang="fa-IR" dirty="0" smtClean="0"/>
              <a:t>است.</a:t>
            </a:r>
          </a:p>
          <a:p>
            <a:endParaRPr lang="fa-IR" dirty="0" smtClean="0"/>
          </a:p>
        </p:txBody>
      </p:sp>
    </p:spTree>
    <p:extLst>
      <p:ext uri="{BB962C8B-B14F-4D97-AF65-F5344CB8AC3E}">
        <p14:creationId xmlns:p14="http://schemas.microsoft.com/office/powerpoint/2010/main" val="1005708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قلب بازاریابی پلتفرم: طراحی برای رشد ویروسی</a:t>
            </a:r>
            <a:endParaRPr lang="en-US" dirty="0"/>
          </a:p>
        </p:txBody>
      </p:sp>
      <p:pic>
        <p:nvPicPr>
          <p:cNvPr id="5" name="Picture Placeholder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62501" b="-62501"/>
          <a:stretch/>
        </p:blipFill>
        <p:spPr/>
      </p:pic>
      <p:sp>
        <p:nvSpPr>
          <p:cNvPr id="4" name="Text Placeholder 3"/>
          <p:cNvSpPr>
            <a:spLocks noGrp="1"/>
          </p:cNvSpPr>
          <p:nvPr>
            <p:ph type="body" sz="half" idx="2"/>
          </p:nvPr>
        </p:nvSpPr>
        <p:spPr/>
        <p:txBody>
          <a:bodyPr>
            <a:normAutofit/>
          </a:bodyPr>
          <a:lstStyle/>
          <a:p>
            <a:r>
              <a:rPr lang="fa-IR" dirty="0" smtClean="0"/>
              <a:t>مردم </a:t>
            </a:r>
            <a:r>
              <a:rPr lang="fa-IR" dirty="0"/>
              <a:t>حواس پرت میشود و انتخاب گزینه توسط مشتری یک کلیک یا جابجایی سرانگشت است</a:t>
            </a:r>
            <a:r>
              <a:rPr lang="fa-IR" dirty="0" smtClean="0"/>
              <a:t>.</a:t>
            </a:r>
            <a:r>
              <a:rPr lang="fa-IR" dirty="0"/>
              <a:t> در دنیای پلتفرم استفاده فعال و مکرر شاخص تطبیق پذیری است بنابراین بازاریابی باید با مشوق های مرتبط با پلتفرم توسط مشارکت‌کننده انجام </a:t>
            </a:r>
            <a:r>
              <a:rPr lang="fa-IR" dirty="0" smtClean="0"/>
              <a:t>شود</a:t>
            </a:r>
          </a:p>
          <a:p>
            <a:r>
              <a:rPr lang="fa-IR" dirty="0" smtClean="0"/>
              <a:t>بنابراین </a:t>
            </a:r>
            <a:r>
              <a:rPr lang="fa-IR" dirty="0"/>
              <a:t>ایجادآگاهی به تنهایی باعث </a:t>
            </a:r>
            <a:r>
              <a:rPr lang="fa-IR" dirty="0">
                <a:solidFill>
                  <a:schemeClr val="accent1">
                    <a:lumMod val="60000"/>
                    <a:lumOff val="40000"/>
                  </a:schemeClr>
                </a:solidFill>
              </a:rPr>
              <a:t>تطبیق و استفاده کاربر </a:t>
            </a:r>
            <a:r>
              <a:rPr lang="fa-IR" dirty="0"/>
              <a:t>نمیشود و بجای آن کالا یا خدمات باید اینقدر جذاب باشد که مشتری به صورت </a:t>
            </a:r>
            <a:r>
              <a:rPr lang="fa-IR" b="1" dirty="0">
                <a:solidFill>
                  <a:schemeClr val="accent1">
                    <a:lumMod val="60000"/>
                    <a:lumOff val="40000"/>
                  </a:schemeClr>
                </a:solidFill>
              </a:rPr>
              <a:t>طبیعی</a:t>
            </a:r>
            <a:r>
              <a:rPr lang="fa-IR" dirty="0"/>
              <a:t> جذب خود کنند</a:t>
            </a:r>
            <a:endParaRPr lang="en-US" dirty="0"/>
          </a:p>
          <a:p>
            <a:endParaRPr lang="fa-IR" dirty="0" smtClean="0"/>
          </a:p>
        </p:txBody>
      </p:sp>
    </p:spTree>
    <p:extLst>
      <p:ext uri="{BB962C8B-B14F-4D97-AF65-F5344CB8AC3E}">
        <p14:creationId xmlns:p14="http://schemas.microsoft.com/office/powerpoint/2010/main" val="91736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رشد ویروسی: بازاریابی کاربر به کاربر</a:t>
            </a:r>
            <a:endParaRPr lang="en-US" dirty="0"/>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t="14520" b="14520"/>
          <a:stretch>
            <a:fillRect/>
          </a:stretch>
        </p:blipFill>
        <p:spPr>
          <a:xfrm>
            <a:off x="9586908" y="1358536"/>
            <a:ext cx="2272531" cy="3767987"/>
          </a:xfrm>
        </p:spPr>
      </p:pic>
      <p:sp>
        <p:nvSpPr>
          <p:cNvPr id="4" name="Text Placeholder 3"/>
          <p:cNvSpPr>
            <a:spLocks noGrp="1"/>
          </p:cNvSpPr>
          <p:nvPr>
            <p:ph type="body" sz="half" idx="2"/>
          </p:nvPr>
        </p:nvSpPr>
        <p:spPr/>
        <p:txBody>
          <a:bodyPr/>
          <a:lstStyle/>
          <a:p>
            <a:r>
              <a:rPr lang="fa-IR" dirty="0" smtClean="0"/>
              <a:t>بجز نگهداری واحدهای ارزش، مشارکت کنندگان را تشویق به انتشار و اشتراک واحد های ارزش</a:t>
            </a:r>
            <a:r>
              <a:rPr lang="fa-IR" dirty="0"/>
              <a:t> </a:t>
            </a:r>
            <a:r>
              <a:rPr lang="fa-IR" dirty="0" smtClean="0"/>
              <a:t>از راه </a:t>
            </a:r>
            <a:r>
              <a:rPr lang="fa-IR" dirty="0"/>
              <a:t>پیامک و واتس اپ و تلگرام و اینستاگرام </a:t>
            </a:r>
            <a:r>
              <a:rPr lang="fa-IR" dirty="0" smtClean="0"/>
              <a:t>برای </a:t>
            </a:r>
            <a:r>
              <a:rPr lang="fa-IR" dirty="0"/>
              <a:t>مخاطبان خود</a:t>
            </a:r>
            <a:r>
              <a:rPr lang="fa-IR" dirty="0" smtClean="0"/>
              <a:t> </a:t>
            </a:r>
            <a:r>
              <a:rPr lang="fa-IR" dirty="0"/>
              <a:t>به تعداد زیاد </a:t>
            </a:r>
            <a:r>
              <a:rPr lang="fa-IR" dirty="0" smtClean="0"/>
              <a:t>میکنیم که برای تولیدکننده ثروت و شهرت و اعتبار به همراه دارد</a:t>
            </a:r>
          </a:p>
          <a:p>
            <a:r>
              <a:rPr lang="fa-IR" dirty="0" smtClean="0"/>
              <a:t>ما به کاربر کمک میکنیم واحد ارزش زیبا و دقیق تولید کرده و در روند تولید او را تشویق به اشتراک میکنیم</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1286" y="1358536"/>
            <a:ext cx="2096161" cy="376798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8" name="Down Arrow 7"/>
          <p:cNvSpPr/>
          <p:nvPr/>
        </p:nvSpPr>
        <p:spPr>
          <a:xfrm>
            <a:off x="9586908" y="3281718"/>
            <a:ext cx="406178" cy="8200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7906722" y="2832519"/>
            <a:ext cx="406178" cy="8200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4706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ترتیب جذب مشارکت کنندگان</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8364245"/>
              </p:ext>
            </p:extLst>
          </p:nvPr>
        </p:nvGraphicFramePr>
        <p:xfrm>
          <a:off x="914400" y="2095500"/>
          <a:ext cx="10353675" cy="3695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1232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2" fill="hold" grpId="1"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1+ppt_w/2"/>
                                          </p:val>
                                        </p:tav>
                                      </p:tavLst>
                                    </p:anim>
                                    <p:anim calcmode="lin" valueType="num">
                                      <p:cBhvr additive="base">
                                        <p:cTn id="13" dur="500"/>
                                        <p:tgtEl>
                                          <p:spTgt spid="6"/>
                                        </p:tgtEl>
                                        <p:attrNameLst>
                                          <p:attrName>ppt_y</p:attrName>
                                        </p:attrNameLst>
                                      </p:cBhvr>
                                      <p:tavLst>
                                        <p:tav tm="0">
                                          <p:val>
                                            <p:strVal val="ppt_y"/>
                                          </p:val>
                                        </p:tav>
                                        <p:tav tm="100000">
                                          <p:val>
                                            <p:strVal val="ppt_y"/>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Graphic spid="6" grpId="1">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روش های جذب مشاورین املاک</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7941237"/>
              </p:ext>
            </p:extLst>
          </p:nvPr>
        </p:nvGraphicFramePr>
        <p:xfrm>
          <a:off x="914400" y="2095500"/>
          <a:ext cx="10353675" cy="3695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343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روش های جذب مشاورین املاک</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63987254"/>
              </p:ext>
            </p:extLst>
          </p:nvPr>
        </p:nvGraphicFramePr>
        <p:xfrm>
          <a:off x="914400" y="2095500"/>
          <a:ext cx="10353675" cy="3695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0591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پول سازی از ارزش ایجاد شده توسط پلتفرم</a:t>
            </a:r>
            <a:endParaRPr lang="en-US" dirty="0"/>
          </a:p>
        </p:txBody>
      </p:sp>
      <p:sp>
        <p:nvSpPr>
          <p:cNvPr id="3" name="Text Placeholder 2"/>
          <p:cNvSpPr>
            <a:spLocks noGrp="1"/>
          </p:cNvSpPr>
          <p:nvPr>
            <p:ph type="body" idx="1"/>
          </p:nvPr>
        </p:nvSpPr>
        <p:spPr/>
        <p:txBody>
          <a:bodyPr>
            <a:normAutofit/>
          </a:bodyPr>
          <a:lstStyle/>
          <a:p>
            <a:r>
              <a:rPr lang="fa-IR" sz="2000" dirty="0" smtClean="0"/>
              <a:t>برای تسهیل ورود و عدم اصطکاک در زمان ورود از کاربر پول نمیگیریم، در زمان تولید واحد ارزش نیز از کاربر پول نمیگیریم، پس چطور پول سازی میکنیم؟ </a:t>
            </a:r>
            <a:r>
              <a:rPr lang="fa-IR" sz="2000" dirty="0" smtClean="0">
                <a:solidFill>
                  <a:schemeClr val="accent1">
                    <a:lumMod val="60000"/>
                    <a:lumOff val="40000"/>
                  </a:schemeClr>
                </a:solidFill>
              </a:rPr>
              <a:t>بعد از دادن ارزش و بدون تخریب اثر شبکه</a:t>
            </a:r>
            <a:endParaRPr lang="en-US" sz="2000" dirty="0">
              <a:solidFill>
                <a:schemeClr val="accent1">
                  <a:lumMod val="60000"/>
                  <a:lumOff val="40000"/>
                </a:schemeClr>
              </a:solidFill>
            </a:endParaRPr>
          </a:p>
        </p:txBody>
      </p:sp>
    </p:spTree>
    <p:extLst>
      <p:ext uri="{BB962C8B-B14F-4D97-AF65-F5344CB8AC3E}">
        <p14:creationId xmlns:p14="http://schemas.microsoft.com/office/powerpoint/2010/main" val="2490095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ارزش هایی که قبل از پلتفرم وجود نداشت!</a:t>
            </a:r>
            <a:endParaRPr lang="en-US" dirty="0"/>
          </a:p>
        </p:txBody>
      </p:sp>
      <p:sp>
        <p:nvSpPr>
          <p:cNvPr id="3" name="Content Placeholder 2"/>
          <p:cNvSpPr>
            <a:spLocks noGrp="1"/>
          </p:cNvSpPr>
          <p:nvPr>
            <p:ph idx="1"/>
          </p:nvPr>
        </p:nvSpPr>
        <p:spPr/>
        <p:txBody>
          <a:bodyPr/>
          <a:lstStyle/>
          <a:p>
            <a:pPr algn="r" rtl="1"/>
            <a:r>
              <a:rPr lang="fa-IR" b="1" dirty="0" smtClean="0"/>
              <a:t>برای مصرف کننده </a:t>
            </a:r>
            <a:r>
              <a:rPr lang="fa-IR" dirty="0" smtClean="0"/>
              <a:t>: دسترسی به واحد های ارزش که نیاز و علایق آنها را پاسخ میدهد.</a:t>
            </a:r>
          </a:p>
          <a:p>
            <a:pPr algn="r" rtl="1"/>
            <a:r>
              <a:rPr lang="fa-IR" b="1" dirty="0"/>
              <a:t>برای تولید کننده </a:t>
            </a:r>
            <a:r>
              <a:rPr lang="fa-IR" b="1" dirty="0" smtClean="0"/>
              <a:t>ها و سوم شخص ها </a:t>
            </a:r>
            <a:r>
              <a:rPr lang="fa-IR" dirty="0"/>
              <a:t>: دسترسی به مصرف کننده و بازاری که </a:t>
            </a:r>
            <a:r>
              <a:rPr lang="fa-IR" dirty="0" smtClean="0"/>
              <a:t>ارزش </a:t>
            </a:r>
            <a:r>
              <a:rPr lang="fa-IR" dirty="0"/>
              <a:t>آنها را با قیمت </a:t>
            </a:r>
            <a:r>
              <a:rPr lang="fa-IR" dirty="0" smtClean="0"/>
              <a:t>منصفانه خریداری میکند.</a:t>
            </a:r>
          </a:p>
          <a:p>
            <a:pPr algn="r" rtl="1"/>
            <a:r>
              <a:rPr lang="fa-IR" b="1" dirty="0" smtClean="0"/>
              <a:t>برای دوطرف بازار</a:t>
            </a:r>
            <a:r>
              <a:rPr lang="fa-IR" dirty="0" smtClean="0"/>
              <a:t>: دسترسی به ابزار و خدماتی که تراکنش را تسهیل میکند مثل خدمات حمل و نقل یا خدمات مالی و بیمه که سدهای تراکنش مثل ریسک بازار را کاهش میدهند.</a:t>
            </a:r>
          </a:p>
          <a:p>
            <a:pPr algn="r" rtl="1"/>
            <a:r>
              <a:rPr lang="fa-IR" b="1" dirty="0" smtClean="0"/>
              <a:t>برای دوطرف بازار</a:t>
            </a:r>
            <a:r>
              <a:rPr lang="fa-IR" dirty="0" smtClean="0"/>
              <a:t>: دسترسی به سازوکارهای بهبود که کیفیت تراکنش را افزایش میدهد: اتصال دوطرف بازار به صورت دقیق و سریع و آسان با سیستم های بهبود و مرتب سازی مثل </a:t>
            </a:r>
            <a:r>
              <a:rPr lang="fa-IR" dirty="0" smtClean="0">
                <a:solidFill>
                  <a:schemeClr val="accent1">
                    <a:lumMod val="40000"/>
                    <a:lumOff val="60000"/>
                  </a:schemeClr>
                </a:solidFill>
              </a:rPr>
              <a:t>هوش مصنوعی </a:t>
            </a:r>
            <a:r>
              <a:rPr lang="fa-IR" dirty="0" smtClean="0"/>
              <a:t>و </a:t>
            </a:r>
            <a:r>
              <a:rPr lang="fa-IR" dirty="0" smtClean="0">
                <a:solidFill>
                  <a:schemeClr val="accent1">
                    <a:lumMod val="40000"/>
                    <a:lumOff val="60000"/>
                  </a:schemeClr>
                </a:solidFill>
              </a:rPr>
              <a:t>فیلترها</a:t>
            </a:r>
            <a:endParaRPr lang="fa-IR" dirty="0">
              <a:solidFill>
                <a:schemeClr val="accent1">
                  <a:lumMod val="40000"/>
                  <a:lumOff val="60000"/>
                </a:schemeClr>
              </a:solidFill>
            </a:endParaRPr>
          </a:p>
        </p:txBody>
      </p:sp>
    </p:spTree>
    <p:extLst>
      <p:ext uri="{BB962C8B-B14F-4D97-AF65-F5344CB8AC3E}">
        <p14:creationId xmlns:p14="http://schemas.microsoft.com/office/powerpoint/2010/main" val="1160086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روش های پول سازی</a:t>
            </a:r>
            <a:endParaRPr lang="en-US" dirty="0"/>
          </a:p>
        </p:txBody>
      </p:sp>
      <p:sp>
        <p:nvSpPr>
          <p:cNvPr id="3" name="Text Placeholder 2"/>
          <p:cNvSpPr>
            <a:spLocks noGrp="1"/>
          </p:cNvSpPr>
          <p:nvPr>
            <p:ph type="body" idx="1"/>
          </p:nvPr>
        </p:nvSpPr>
        <p:spPr/>
        <p:txBody>
          <a:bodyPr/>
          <a:lstStyle/>
          <a:p>
            <a:pPr algn="r" rtl="1"/>
            <a:r>
              <a:rPr lang="fa-IR" dirty="0" smtClean="0"/>
              <a:t>2) گرفتن دستمزد از سوم شخص</a:t>
            </a:r>
            <a:endParaRPr lang="en-US" dirty="0"/>
          </a:p>
        </p:txBody>
      </p:sp>
      <p:sp>
        <p:nvSpPr>
          <p:cNvPr id="4" name="Content Placeholder 3"/>
          <p:cNvSpPr>
            <a:spLocks noGrp="1"/>
          </p:cNvSpPr>
          <p:nvPr>
            <p:ph sz="half" idx="2"/>
          </p:nvPr>
        </p:nvSpPr>
        <p:spPr/>
        <p:txBody>
          <a:bodyPr/>
          <a:lstStyle/>
          <a:p>
            <a:pPr marL="0" indent="0" algn="r" rtl="1">
              <a:buNone/>
            </a:pPr>
            <a:r>
              <a:rPr lang="fa-IR" dirty="0" smtClean="0"/>
              <a:t>برای دسترسی دادن به جامعه ، به کسانی که برای تراکنش با تولیدکننده نیامده اند بلکه دلایل دیگری دارند</a:t>
            </a:r>
          </a:p>
          <a:p>
            <a:pPr marL="0" indent="0" algn="ctr" rtl="1">
              <a:buNone/>
            </a:pPr>
            <a:r>
              <a:rPr lang="fa-IR" dirty="0">
                <a:solidFill>
                  <a:schemeClr val="accent1">
                    <a:lumMod val="60000"/>
                    <a:lumOff val="40000"/>
                  </a:schemeClr>
                </a:solidFill>
                <a:effectLst/>
              </a:rPr>
              <a:t>خدمات تعمیرات و بهسازی ساختمان</a:t>
            </a:r>
            <a:endParaRPr lang="en-US" dirty="0">
              <a:solidFill>
                <a:schemeClr val="accent1">
                  <a:lumMod val="60000"/>
                  <a:lumOff val="40000"/>
                </a:schemeClr>
              </a:solidFill>
              <a:effectLst/>
            </a:endParaRPr>
          </a:p>
          <a:p>
            <a:pPr marL="0" indent="0" algn="ctr" rtl="1">
              <a:buNone/>
            </a:pPr>
            <a:r>
              <a:rPr lang="fa-IR" dirty="0">
                <a:solidFill>
                  <a:schemeClr val="accent1">
                    <a:lumMod val="60000"/>
                    <a:lumOff val="40000"/>
                  </a:schemeClr>
                </a:solidFill>
                <a:effectLst/>
              </a:rPr>
              <a:t>مبلمان و لوازم منزل و تزئینات </a:t>
            </a:r>
            <a:r>
              <a:rPr lang="fa-IR" dirty="0" smtClean="0">
                <a:solidFill>
                  <a:schemeClr val="accent1">
                    <a:lumMod val="60000"/>
                    <a:lumOff val="40000"/>
                  </a:schemeClr>
                </a:solidFill>
                <a:effectLst/>
              </a:rPr>
              <a:t>داخلی</a:t>
            </a:r>
          </a:p>
          <a:p>
            <a:pPr marL="0" indent="0" algn="ctr" rtl="1">
              <a:buNone/>
            </a:pPr>
            <a:r>
              <a:rPr lang="fa-IR" dirty="0" smtClean="0">
                <a:solidFill>
                  <a:schemeClr val="accent1">
                    <a:lumMod val="60000"/>
                    <a:lumOff val="40000"/>
                  </a:schemeClr>
                </a:solidFill>
                <a:effectLst/>
              </a:rPr>
              <a:t>دستمزد دریافت </a:t>
            </a:r>
            <a:r>
              <a:rPr lang="en-US" dirty="0" smtClean="0">
                <a:solidFill>
                  <a:schemeClr val="accent1">
                    <a:lumMod val="60000"/>
                    <a:lumOff val="40000"/>
                  </a:schemeClr>
                </a:solidFill>
                <a:effectLst/>
              </a:rPr>
              <a:t>API</a:t>
            </a:r>
            <a:r>
              <a:rPr lang="fa-IR" dirty="0" smtClean="0">
                <a:solidFill>
                  <a:schemeClr val="accent1">
                    <a:lumMod val="60000"/>
                    <a:lumOff val="40000"/>
                  </a:schemeClr>
                </a:solidFill>
                <a:effectLst/>
              </a:rPr>
              <a:t> برای جمع کننده های داده</a:t>
            </a:r>
            <a:endParaRPr lang="en-US" dirty="0">
              <a:solidFill>
                <a:schemeClr val="accent1">
                  <a:lumMod val="60000"/>
                  <a:lumOff val="40000"/>
                </a:schemeClr>
              </a:solidFill>
              <a:effectLst/>
            </a:endParaRPr>
          </a:p>
          <a:p>
            <a:pPr algn="r" rtl="1"/>
            <a:endParaRPr lang="en-US" dirty="0"/>
          </a:p>
        </p:txBody>
      </p:sp>
      <p:sp>
        <p:nvSpPr>
          <p:cNvPr id="5" name="Text Placeholder 4"/>
          <p:cNvSpPr>
            <a:spLocks noGrp="1"/>
          </p:cNvSpPr>
          <p:nvPr>
            <p:ph type="body" sz="quarter" idx="3"/>
          </p:nvPr>
        </p:nvSpPr>
        <p:spPr/>
        <p:txBody>
          <a:bodyPr/>
          <a:lstStyle/>
          <a:p>
            <a:pPr algn="r" rtl="1"/>
            <a:r>
              <a:rPr lang="fa-IR" dirty="0" smtClean="0"/>
              <a:t>1) گرفتن دستمزد به عنوان کمیسیون بعد از تکمیل تراکنش</a:t>
            </a:r>
            <a:endParaRPr lang="en-US" dirty="0"/>
          </a:p>
        </p:txBody>
      </p:sp>
      <p:sp>
        <p:nvSpPr>
          <p:cNvPr id="6" name="Content Placeholder 5"/>
          <p:cNvSpPr>
            <a:spLocks noGrp="1"/>
          </p:cNvSpPr>
          <p:nvPr>
            <p:ph sz="quarter" idx="4"/>
          </p:nvPr>
        </p:nvSpPr>
        <p:spPr/>
        <p:txBody>
          <a:bodyPr>
            <a:normAutofit fontScale="92500" lnSpcReduction="10000"/>
          </a:bodyPr>
          <a:lstStyle/>
          <a:p>
            <a:pPr marL="0" indent="0" algn="r" rtl="1">
              <a:buNone/>
            </a:pPr>
            <a:r>
              <a:rPr lang="fa-IR" dirty="0" smtClean="0"/>
              <a:t>در تراکنش هایی که تبادل پولی را تسهیل میکنیم میتوانیم 1 تا 13 درصد به عنوان کمیسیون دریافت کنیم</a:t>
            </a:r>
          </a:p>
          <a:p>
            <a:pPr marL="0" indent="0" algn="ctr" rtl="1">
              <a:buNone/>
            </a:pPr>
            <a:r>
              <a:rPr lang="fa-IR" dirty="0">
                <a:solidFill>
                  <a:schemeClr val="accent1">
                    <a:lumMod val="60000"/>
                    <a:lumOff val="40000"/>
                  </a:schemeClr>
                </a:solidFill>
                <a:effectLst/>
              </a:rPr>
              <a:t>مصالح ساختمانی سفت کاری</a:t>
            </a:r>
            <a:endParaRPr lang="en-US" dirty="0">
              <a:solidFill>
                <a:schemeClr val="accent1">
                  <a:lumMod val="60000"/>
                  <a:lumOff val="40000"/>
                </a:schemeClr>
              </a:solidFill>
              <a:effectLst/>
            </a:endParaRPr>
          </a:p>
          <a:p>
            <a:pPr marL="0" indent="0" algn="ctr" rtl="1">
              <a:buNone/>
            </a:pPr>
            <a:r>
              <a:rPr lang="fa-IR" dirty="0">
                <a:solidFill>
                  <a:schemeClr val="accent1">
                    <a:lumMod val="60000"/>
                    <a:lumOff val="40000"/>
                  </a:schemeClr>
                </a:solidFill>
                <a:effectLst/>
              </a:rPr>
              <a:t>مصالح ساختمان نازک </a:t>
            </a:r>
            <a:r>
              <a:rPr lang="fa-IR" dirty="0" smtClean="0">
                <a:solidFill>
                  <a:schemeClr val="accent1">
                    <a:lumMod val="60000"/>
                    <a:lumOff val="40000"/>
                  </a:schemeClr>
                </a:solidFill>
                <a:effectLst/>
              </a:rPr>
              <a:t>کاری</a:t>
            </a:r>
          </a:p>
          <a:p>
            <a:pPr marL="0" indent="0" algn="ctr" rtl="1">
              <a:buNone/>
            </a:pPr>
            <a:r>
              <a:rPr lang="fa-IR" dirty="0">
                <a:solidFill>
                  <a:schemeClr val="accent1">
                    <a:lumMod val="60000"/>
                    <a:lumOff val="40000"/>
                  </a:schemeClr>
                </a:solidFill>
              </a:rPr>
              <a:t>خدمات اثاث کشی و بسته بندی و </a:t>
            </a:r>
            <a:r>
              <a:rPr lang="fa-IR" dirty="0" smtClean="0">
                <a:solidFill>
                  <a:schemeClr val="accent1">
                    <a:lumMod val="60000"/>
                    <a:lumOff val="40000"/>
                  </a:schemeClr>
                </a:solidFill>
              </a:rPr>
              <a:t>نظافت</a:t>
            </a:r>
          </a:p>
          <a:p>
            <a:pPr marL="0" indent="0" algn="ctr" rtl="1">
              <a:buNone/>
            </a:pPr>
            <a:r>
              <a:rPr lang="fa-IR" dirty="0">
                <a:solidFill>
                  <a:schemeClr val="accent1">
                    <a:lumMod val="60000"/>
                    <a:lumOff val="40000"/>
                  </a:schemeClr>
                </a:solidFill>
              </a:rPr>
              <a:t>آموزش معامله و خرید و فروش املاک</a:t>
            </a:r>
            <a:endParaRPr lang="en-US" dirty="0">
              <a:solidFill>
                <a:schemeClr val="accent1">
                  <a:lumMod val="60000"/>
                  <a:lumOff val="40000"/>
                </a:schemeClr>
              </a:solidFill>
            </a:endParaRPr>
          </a:p>
          <a:p>
            <a:pPr marL="0" indent="0" algn="ctr" rtl="1">
              <a:buNone/>
            </a:pPr>
            <a:endParaRPr lang="en-US" dirty="0"/>
          </a:p>
          <a:p>
            <a:pPr marL="0" indent="0" algn="ctr" rtl="1">
              <a:buNone/>
            </a:pPr>
            <a:endParaRPr lang="fa-IR" dirty="0" smtClean="0">
              <a:effectLst/>
            </a:endParaRPr>
          </a:p>
          <a:p>
            <a:pPr marL="0" indent="0" algn="ctr" rtl="1">
              <a:buNone/>
            </a:pPr>
            <a:endParaRPr lang="en-US" dirty="0">
              <a:effectLst/>
            </a:endParaRPr>
          </a:p>
          <a:p>
            <a:pPr algn="r" rtl="1"/>
            <a:endParaRPr lang="en-US" dirty="0"/>
          </a:p>
        </p:txBody>
      </p:sp>
    </p:spTree>
    <p:extLst>
      <p:ext uri="{BB962C8B-B14F-4D97-AF65-F5344CB8AC3E}">
        <p14:creationId xmlns:p14="http://schemas.microsoft.com/office/powerpoint/2010/main" val="1117185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fade">
                                      <p:cBhvr>
                                        <p:cTn id="32" dur="500"/>
                                        <p:tgtEl>
                                          <p:spTgt spid="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Effect transition="in" filter="fade">
                                      <p:cBhvr>
                                        <p:cTn id="37" dur="500"/>
                                        <p:tgtEl>
                                          <p:spTgt spid="4">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2" end="2"/>
                                            </p:txEl>
                                          </p:spTgt>
                                        </p:tgtEl>
                                        <p:attrNameLst>
                                          <p:attrName>style.visibility</p:attrName>
                                        </p:attrNameLst>
                                      </p:cBhvr>
                                      <p:to>
                                        <p:strVal val="visible"/>
                                      </p:to>
                                    </p:set>
                                    <p:animEffect transition="in" filter="fade">
                                      <p:cBhvr>
                                        <p:cTn id="42" dur="500"/>
                                        <p:tgtEl>
                                          <p:spTgt spid="4">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animEffect transition="in" filter="fade">
                                      <p:cBhvr>
                                        <p:cTn id="4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094514" y="901337"/>
            <a:ext cx="6191795" cy="46111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809898" y="609600"/>
            <a:ext cx="4039568" cy="2362200"/>
          </a:xfrm>
        </p:spPr>
        <p:txBody>
          <a:bodyPr/>
          <a:lstStyle/>
          <a:p>
            <a:r>
              <a:rPr lang="fa-IR" dirty="0" smtClean="0"/>
              <a:t>تئوری انتشار نوآوری</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90409" y="879277"/>
            <a:ext cx="6177666" cy="4633249"/>
          </a:xfrm>
        </p:spPr>
      </p:pic>
      <p:sp>
        <p:nvSpPr>
          <p:cNvPr id="4" name="Text Placeholder 3"/>
          <p:cNvSpPr>
            <a:spLocks noGrp="1"/>
          </p:cNvSpPr>
          <p:nvPr>
            <p:ph type="body" sz="half" idx="2"/>
          </p:nvPr>
        </p:nvSpPr>
        <p:spPr>
          <a:xfrm>
            <a:off x="679270" y="2971800"/>
            <a:ext cx="4170196" cy="2819399"/>
          </a:xfrm>
        </p:spPr>
        <p:txBody>
          <a:bodyPr>
            <a:noAutofit/>
          </a:bodyPr>
          <a:lstStyle/>
          <a:p>
            <a:r>
              <a:rPr lang="fa-IR" sz="1800" dirty="0" smtClean="0"/>
              <a:t>هدف این است با کسانی مشارکت کنیم که به آنچه باورداریم باور داشته باشند</a:t>
            </a:r>
          </a:p>
          <a:p>
            <a:r>
              <a:rPr lang="fa-IR" sz="1800" dirty="0"/>
              <a:t>برای </a:t>
            </a:r>
            <a:r>
              <a:rPr lang="fa-IR" sz="1800" dirty="0" smtClean="0"/>
              <a:t>مردم </a:t>
            </a:r>
            <a:r>
              <a:rPr lang="fa-IR" sz="1800" dirty="0"/>
              <a:t>مهم است چرا این کار را میکنیم، دلیل وجود </a:t>
            </a:r>
            <a:r>
              <a:rPr lang="fa-IR" sz="1800" dirty="0" smtClean="0"/>
              <a:t>و کار ما چیست.</a:t>
            </a:r>
            <a:endParaRPr lang="fa-IR" sz="1800" dirty="0"/>
          </a:p>
          <a:p>
            <a:endParaRPr lang="fa-IR" sz="1800" dirty="0" smtClean="0"/>
          </a:p>
          <a:p>
            <a:r>
              <a:rPr lang="fa-IR" sz="1800" dirty="0" smtClean="0"/>
              <a:t>نوآوران و استفاده کنندگان اولیه اگر دلیل کار را بدانند بخاطر خودشان جذب ایده و کار میشود</a:t>
            </a:r>
          </a:p>
        </p:txBody>
      </p:sp>
    </p:spTree>
    <p:extLst>
      <p:ext uri="{BB962C8B-B14F-4D97-AF65-F5344CB8AC3E}">
        <p14:creationId xmlns:p14="http://schemas.microsoft.com/office/powerpoint/2010/main" val="148669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روش های پول سازی</a:t>
            </a:r>
            <a:endParaRPr lang="en-US" dirty="0"/>
          </a:p>
        </p:txBody>
      </p:sp>
      <p:sp>
        <p:nvSpPr>
          <p:cNvPr id="3" name="Text Placeholder 2"/>
          <p:cNvSpPr>
            <a:spLocks noGrp="1"/>
          </p:cNvSpPr>
          <p:nvPr>
            <p:ph type="body" idx="1"/>
          </p:nvPr>
        </p:nvSpPr>
        <p:spPr/>
        <p:txBody>
          <a:bodyPr/>
          <a:lstStyle/>
          <a:p>
            <a:pPr algn="r" rtl="1"/>
            <a:r>
              <a:rPr lang="fa-IR" dirty="0" smtClean="0"/>
              <a:t>4) گرفتن دستمزد برای کاهش سد ارتباط</a:t>
            </a:r>
            <a:endParaRPr lang="en-US" dirty="0"/>
          </a:p>
        </p:txBody>
      </p:sp>
      <p:sp>
        <p:nvSpPr>
          <p:cNvPr id="4" name="Content Placeholder 3"/>
          <p:cNvSpPr>
            <a:spLocks noGrp="1"/>
          </p:cNvSpPr>
          <p:nvPr>
            <p:ph sz="half" idx="2"/>
          </p:nvPr>
        </p:nvSpPr>
        <p:spPr/>
        <p:txBody>
          <a:bodyPr/>
          <a:lstStyle/>
          <a:p>
            <a:pPr marL="0" indent="0" algn="r" rtl="1">
              <a:buNone/>
            </a:pPr>
            <a:r>
              <a:rPr lang="fa-IR" dirty="0" smtClean="0"/>
              <a:t>کسی که اشتراک تهیه میکند قادر به دیدن مشخصات کامل واحد های ارزش یا اطلاعاتی است که نشان میدهد چطور و چه اندازه بازخورد گرفته است</a:t>
            </a:r>
          </a:p>
          <a:p>
            <a:pPr marL="0" indent="0" algn="ctr" rtl="1">
              <a:buNone/>
            </a:pPr>
            <a:r>
              <a:rPr lang="fa-IR" dirty="0" smtClean="0">
                <a:solidFill>
                  <a:schemeClr val="accent1">
                    <a:lumMod val="60000"/>
                    <a:lumOff val="40000"/>
                  </a:schemeClr>
                </a:solidFill>
                <a:effectLst/>
              </a:rPr>
              <a:t>معامله فروش یا اجاره مِلک برای دسترسی مشاورین املاک به شماره مالک املاک شخصی</a:t>
            </a:r>
            <a:endParaRPr lang="en-US" dirty="0">
              <a:solidFill>
                <a:schemeClr val="accent1">
                  <a:lumMod val="60000"/>
                  <a:lumOff val="40000"/>
                </a:schemeClr>
              </a:solidFill>
              <a:effectLst/>
            </a:endParaRPr>
          </a:p>
          <a:p>
            <a:pPr algn="r" rtl="1"/>
            <a:endParaRPr lang="en-US" dirty="0"/>
          </a:p>
        </p:txBody>
      </p:sp>
      <p:sp>
        <p:nvSpPr>
          <p:cNvPr id="5" name="Text Placeholder 4"/>
          <p:cNvSpPr>
            <a:spLocks noGrp="1"/>
          </p:cNvSpPr>
          <p:nvPr>
            <p:ph type="body" sz="quarter" idx="3"/>
          </p:nvPr>
        </p:nvSpPr>
        <p:spPr/>
        <p:txBody>
          <a:bodyPr/>
          <a:lstStyle/>
          <a:p>
            <a:pPr algn="r" rtl="1"/>
            <a:r>
              <a:rPr lang="fa-IR" dirty="0" smtClean="0"/>
              <a:t>3) گرفتن دستمزد برای دسترسی بهبود یافته</a:t>
            </a:r>
            <a:endParaRPr lang="en-US" dirty="0"/>
          </a:p>
        </p:txBody>
      </p:sp>
      <p:sp>
        <p:nvSpPr>
          <p:cNvPr id="6" name="Content Placeholder 5"/>
          <p:cNvSpPr>
            <a:spLocks noGrp="1"/>
          </p:cNvSpPr>
          <p:nvPr>
            <p:ph sz="quarter" idx="4"/>
          </p:nvPr>
        </p:nvSpPr>
        <p:spPr/>
        <p:txBody>
          <a:bodyPr>
            <a:normAutofit/>
          </a:bodyPr>
          <a:lstStyle/>
          <a:p>
            <a:pPr marL="0" indent="0" algn="r" rtl="1">
              <a:buNone/>
            </a:pPr>
            <a:r>
              <a:rPr lang="fa-IR" dirty="0" smtClean="0"/>
              <a:t>کمک به تبلیغات و منحصر شدن تولید کننده بین واحد‌های ارزش مانند تغییر رنگ یا بالا بردن رتبه در جستجو</a:t>
            </a:r>
          </a:p>
          <a:p>
            <a:pPr marL="0" indent="0" algn="ctr" rtl="1" fontAlgn="t">
              <a:buNone/>
            </a:pPr>
            <a:r>
              <a:rPr lang="fa-IR" dirty="0">
                <a:solidFill>
                  <a:schemeClr val="accent1">
                    <a:lumMod val="60000"/>
                    <a:lumOff val="40000"/>
                  </a:schemeClr>
                </a:solidFill>
                <a:effectLst/>
              </a:rPr>
              <a:t>معامله پیش فروش مِلک</a:t>
            </a:r>
            <a:endParaRPr lang="en-US" dirty="0">
              <a:solidFill>
                <a:schemeClr val="accent1">
                  <a:lumMod val="60000"/>
                  <a:lumOff val="40000"/>
                </a:schemeClr>
              </a:solidFill>
              <a:effectLst/>
            </a:endParaRPr>
          </a:p>
          <a:p>
            <a:pPr marL="0" indent="0" algn="ctr" rtl="1" fontAlgn="t">
              <a:buNone/>
            </a:pPr>
            <a:r>
              <a:rPr lang="fa-IR" dirty="0">
                <a:solidFill>
                  <a:schemeClr val="accent1">
                    <a:lumMod val="60000"/>
                    <a:lumOff val="40000"/>
                  </a:schemeClr>
                </a:solidFill>
                <a:effectLst/>
              </a:rPr>
              <a:t>معامله فروش </a:t>
            </a:r>
            <a:r>
              <a:rPr lang="fa-IR" dirty="0" smtClean="0">
                <a:solidFill>
                  <a:schemeClr val="accent1">
                    <a:lumMod val="60000"/>
                    <a:lumOff val="40000"/>
                  </a:schemeClr>
                </a:solidFill>
                <a:effectLst/>
              </a:rPr>
              <a:t>یا اجاره مِلک</a:t>
            </a:r>
            <a:endParaRPr lang="en-US" dirty="0">
              <a:solidFill>
                <a:schemeClr val="accent1">
                  <a:lumMod val="60000"/>
                  <a:lumOff val="40000"/>
                </a:schemeClr>
              </a:solidFill>
              <a:effectLst/>
            </a:endParaRPr>
          </a:p>
          <a:p>
            <a:pPr marL="0" indent="0" algn="ctr" rtl="1">
              <a:buNone/>
            </a:pPr>
            <a:r>
              <a:rPr lang="fa-IR" dirty="0">
                <a:solidFill>
                  <a:schemeClr val="accent1">
                    <a:lumMod val="60000"/>
                    <a:lumOff val="40000"/>
                  </a:schemeClr>
                </a:solidFill>
              </a:rPr>
              <a:t>خدمات </a:t>
            </a:r>
            <a:r>
              <a:rPr lang="fa-IR" dirty="0" smtClean="0">
                <a:solidFill>
                  <a:schemeClr val="accent1">
                    <a:lumMod val="60000"/>
                    <a:lumOff val="40000"/>
                  </a:schemeClr>
                </a:solidFill>
              </a:rPr>
              <a:t>تخصصی به سازندگان</a:t>
            </a:r>
            <a:endParaRPr lang="en-US" dirty="0">
              <a:solidFill>
                <a:schemeClr val="accent1">
                  <a:lumMod val="60000"/>
                  <a:lumOff val="40000"/>
                </a:schemeClr>
              </a:solidFill>
              <a:effectLst/>
            </a:endParaRPr>
          </a:p>
          <a:p>
            <a:pPr algn="r" rtl="1"/>
            <a:endParaRPr lang="en-US" dirty="0"/>
          </a:p>
        </p:txBody>
      </p:sp>
    </p:spTree>
    <p:extLst>
      <p:ext uri="{BB962C8B-B14F-4D97-AF65-F5344CB8AC3E}">
        <p14:creationId xmlns:p14="http://schemas.microsoft.com/office/powerpoint/2010/main" val="3825499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fade">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fade">
                                      <p:cBhvr>
                                        <p:cTn id="3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باز بودن : کاربران چه کار میتوانند و چه کار نمیتوانند بکنند؟</a:t>
            </a:r>
            <a:endParaRPr lang="en-US" dirty="0"/>
          </a:p>
        </p:txBody>
      </p:sp>
      <p:sp>
        <p:nvSpPr>
          <p:cNvPr id="3" name="Text Placeholder 2"/>
          <p:cNvSpPr>
            <a:spLocks noGrp="1"/>
          </p:cNvSpPr>
          <p:nvPr>
            <p:ph type="body" idx="1"/>
          </p:nvPr>
        </p:nvSpPr>
        <p:spPr/>
        <p:txBody>
          <a:bodyPr>
            <a:normAutofit fontScale="92500"/>
          </a:bodyPr>
          <a:lstStyle/>
          <a:p>
            <a:r>
              <a:rPr lang="fa-IR" dirty="0" smtClean="0"/>
              <a:t>پلتفرم باز محدودیتی برای مشارکت و توسعه و تجاری سازی ندارد و اگر محدودیتی هست برای همه یکسان است</a:t>
            </a:r>
          </a:p>
          <a:p>
            <a:r>
              <a:rPr lang="fa-IR" dirty="0" smtClean="0"/>
              <a:t>باز بودن پلتفرم نواوری را به ارمغان می آورد ولی پیچیدگی و مدیریت را سخت تر میکند</a:t>
            </a:r>
            <a:endParaRPr lang="en-US" dirty="0"/>
          </a:p>
        </p:txBody>
      </p:sp>
    </p:spTree>
    <p:extLst>
      <p:ext uri="{BB962C8B-B14F-4D97-AF65-F5344CB8AC3E}">
        <p14:creationId xmlns:p14="http://schemas.microsoft.com/office/powerpoint/2010/main" val="352168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تصمیم درباره حامیان : ثبت و مالکیت شرکت</a:t>
            </a:r>
            <a:endParaRPr lang="en-US" dirty="0"/>
          </a:p>
        </p:txBody>
      </p:sp>
      <p:sp>
        <p:nvSpPr>
          <p:cNvPr id="3" name="Text Placeholder 2"/>
          <p:cNvSpPr>
            <a:spLocks noGrp="1"/>
          </p:cNvSpPr>
          <p:nvPr>
            <p:ph type="body" idx="1"/>
          </p:nvPr>
        </p:nvSpPr>
        <p:spPr>
          <a:xfrm>
            <a:off x="1229244" y="3602038"/>
            <a:ext cx="9887246" cy="1500187"/>
          </a:xfrm>
        </p:spPr>
        <p:txBody>
          <a:bodyPr>
            <a:normAutofit/>
          </a:bodyPr>
          <a:lstStyle/>
          <a:p>
            <a:r>
              <a:rPr lang="fa-IR" dirty="0" smtClean="0"/>
              <a:t>برای توسعه بین المللی و تخفیف 20 ساله </a:t>
            </a:r>
            <a:r>
              <a:rPr lang="fa-IR" dirty="0"/>
              <a:t>مالیات شرکت در </a:t>
            </a:r>
            <a:r>
              <a:rPr lang="fa-IR" dirty="0" smtClean="0"/>
              <a:t>منطقه آزاد تجاری ثبت شود </a:t>
            </a:r>
          </a:p>
          <a:p>
            <a:r>
              <a:rPr lang="fa-IR" dirty="0" smtClean="0"/>
              <a:t> برای یکپارچه بودن، </a:t>
            </a:r>
            <a:r>
              <a:rPr lang="fa-IR" dirty="0" smtClean="0">
                <a:solidFill>
                  <a:schemeClr val="accent1">
                    <a:lumMod val="40000"/>
                    <a:lumOff val="60000"/>
                  </a:schemeClr>
                </a:solidFill>
              </a:rPr>
              <a:t>مالکیت و مدیریت</a:t>
            </a:r>
            <a:r>
              <a:rPr lang="fa-IR" dirty="0"/>
              <a:t> شرکت </a:t>
            </a:r>
            <a:r>
              <a:rPr lang="fa-IR" dirty="0" smtClean="0"/>
              <a:t>زیرنظر یک موجودیت قرار خواهد گرفت</a:t>
            </a:r>
          </a:p>
        </p:txBody>
      </p:sp>
    </p:spTree>
    <p:extLst>
      <p:ext uri="{BB962C8B-B14F-4D97-AF65-F5344CB8AC3E}">
        <p14:creationId xmlns:p14="http://schemas.microsoft.com/office/powerpoint/2010/main" val="3449532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تصمیم درباره توسعه دهنده : انواع توسعه دهنده</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97850221"/>
              </p:ext>
            </p:extLst>
          </p:nvPr>
        </p:nvGraphicFramePr>
        <p:xfrm>
          <a:off x="914400" y="2095500"/>
          <a:ext cx="10353675" cy="3695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755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مشارکت کاربران</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63231649"/>
              </p:ext>
            </p:extLst>
          </p:nvPr>
        </p:nvGraphicFramePr>
        <p:xfrm>
          <a:off x="5078413" y="609600"/>
          <a:ext cx="6189662"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half" idx="2"/>
          </p:nvPr>
        </p:nvSpPr>
        <p:spPr/>
        <p:txBody>
          <a:bodyPr>
            <a:normAutofit/>
          </a:bodyPr>
          <a:lstStyle/>
          <a:p>
            <a:r>
              <a:rPr lang="fa-IR" sz="2000" dirty="0" smtClean="0"/>
              <a:t>بهبود کیفیت در ابتدا توسط نیروی استخدامی شرکت انجام میشود ولی به مرور زمان توسط نظارت خود کاربران صورت میگیرد</a:t>
            </a:r>
            <a:endParaRPr lang="en-US" sz="2000" dirty="0"/>
          </a:p>
        </p:txBody>
      </p:sp>
    </p:spTree>
    <p:extLst>
      <p:ext uri="{BB962C8B-B14F-4D97-AF65-F5344CB8AC3E}">
        <p14:creationId xmlns:p14="http://schemas.microsoft.com/office/powerpoint/2010/main" val="182099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graphicEl>
                                              <a:dgm id="{51B17766-7040-43A1-8038-D7FC969D4FD8}"/>
                                            </p:graphicEl>
                                          </p:spTgt>
                                        </p:tgtEl>
                                        <p:attrNameLst>
                                          <p:attrName>style.visibility</p:attrName>
                                        </p:attrNameLst>
                                      </p:cBhvr>
                                      <p:to>
                                        <p:strVal val="visible"/>
                                      </p:to>
                                    </p:set>
                                    <p:animEffect transition="in" filter="wheel(1)">
                                      <p:cBhvr>
                                        <p:cTn id="7" dur="2000"/>
                                        <p:tgtEl>
                                          <p:spTgt spid="5">
                                            <p:graphicEl>
                                              <a:dgm id="{51B17766-7040-43A1-8038-D7FC969D4FD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graphicEl>
                                              <a:dgm id="{9DAEDA66-338F-4D63-AB39-EDEFA5793A5E}"/>
                                            </p:graphicEl>
                                          </p:spTgt>
                                        </p:tgtEl>
                                        <p:attrNameLst>
                                          <p:attrName>style.visibility</p:attrName>
                                        </p:attrNameLst>
                                      </p:cBhvr>
                                      <p:to>
                                        <p:strVal val="visible"/>
                                      </p:to>
                                    </p:set>
                                    <p:animEffect transition="in" filter="wheel(1)">
                                      <p:cBhvr>
                                        <p:cTn id="12" dur="2000"/>
                                        <p:tgtEl>
                                          <p:spTgt spid="5">
                                            <p:graphicEl>
                                              <a:dgm id="{9DAEDA66-338F-4D63-AB39-EDEFA5793A5E}"/>
                                            </p:graphicEl>
                                          </p:spTgt>
                                        </p:tgtEl>
                                      </p:cBhvr>
                                    </p:animEffect>
                                  </p:childTnLst>
                                </p:cTn>
                              </p:par>
                              <p:par>
                                <p:cTn id="13" presetID="21" presetClass="entr" presetSubtype="1" fill="hold" grpId="0" nodeType="withEffect">
                                  <p:stCondLst>
                                    <p:cond delay="0"/>
                                  </p:stCondLst>
                                  <p:childTnLst>
                                    <p:set>
                                      <p:cBhvr>
                                        <p:cTn id="14" dur="1" fill="hold">
                                          <p:stCondLst>
                                            <p:cond delay="0"/>
                                          </p:stCondLst>
                                        </p:cTn>
                                        <p:tgtEl>
                                          <p:spTgt spid="5">
                                            <p:graphicEl>
                                              <a:dgm id="{83A8E523-7DAF-47B7-9F94-8B1887B83DC2}"/>
                                            </p:graphicEl>
                                          </p:spTgt>
                                        </p:tgtEl>
                                        <p:attrNameLst>
                                          <p:attrName>style.visibility</p:attrName>
                                        </p:attrNameLst>
                                      </p:cBhvr>
                                      <p:to>
                                        <p:strVal val="visible"/>
                                      </p:to>
                                    </p:set>
                                    <p:animEffect transition="in" filter="wheel(1)">
                                      <p:cBhvr>
                                        <p:cTn id="15" dur="2000"/>
                                        <p:tgtEl>
                                          <p:spTgt spid="5">
                                            <p:graphicEl>
                                              <a:dgm id="{83A8E523-7DAF-47B7-9F94-8B1887B83DC2}"/>
                                            </p:graphicEl>
                                          </p:spTgt>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5">
                                            <p:graphicEl>
                                              <a:dgm id="{15F0096A-F9C7-45C1-BFB0-3E436A348B45}"/>
                                            </p:graphicEl>
                                          </p:spTgt>
                                        </p:tgtEl>
                                        <p:attrNameLst>
                                          <p:attrName>style.visibility</p:attrName>
                                        </p:attrNameLst>
                                      </p:cBhvr>
                                      <p:to>
                                        <p:strVal val="visible"/>
                                      </p:to>
                                    </p:set>
                                    <p:animEffect transition="in" filter="wheel(1)">
                                      <p:cBhvr>
                                        <p:cTn id="18" dur="2000"/>
                                        <p:tgtEl>
                                          <p:spTgt spid="5">
                                            <p:graphicEl>
                                              <a:dgm id="{15F0096A-F9C7-45C1-BFB0-3E436A348B45}"/>
                                            </p:graphicEl>
                                          </p:spTgt>
                                        </p:tgtEl>
                                      </p:cBhvr>
                                    </p:animEffect>
                                  </p:childTnLst>
                                </p:cTn>
                              </p:par>
                              <p:par>
                                <p:cTn id="19" presetID="21" presetClass="entr" presetSubtype="1" fill="hold" grpId="0" nodeType="withEffect">
                                  <p:stCondLst>
                                    <p:cond delay="0"/>
                                  </p:stCondLst>
                                  <p:childTnLst>
                                    <p:set>
                                      <p:cBhvr>
                                        <p:cTn id="20" dur="1" fill="hold">
                                          <p:stCondLst>
                                            <p:cond delay="0"/>
                                          </p:stCondLst>
                                        </p:cTn>
                                        <p:tgtEl>
                                          <p:spTgt spid="5">
                                            <p:graphicEl>
                                              <a:dgm id="{CF1A91C2-85E1-474F-8061-DEE9CF0793E7}"/>
                                            </p:graphicEl>
                                          </p:spTgt>
                                        </p:tgtEl>
                                        <p:attrNameLst>
                                          <p:attrName>style.visibility</p:attrName>
                                        </p:attrNameLst>
                                      </p:cBhvr>
                                      <p:to>
                                        <p:strVal val="visible"/>
                                      </p:to>
                                    </p:set>
                                    <p:animEffect transition="in" filter="wheel(1)">
                                      <p:cBhvr>
                                        <p:cTn id="21" dur="2000"/>
                                        <p:tgtEl>
                                          <p:spTgt spid="5">
                                            <p:graphicEl>
                                              <a:dgm id="{CF1A91C2-85E1-474F-8061-DEE9CF0793E7}"/>
                                            </p:graphicEl>
                                          </p:spTgt>
                                        </p:tgtEl>
                                      </p:cBhvr>
                                    </p:animEffect>
                                  </p:childTnLst>
                                </p:cTn>
                              </p:par>
                              <p:par>
                                <p:cTn id="22" presetID="21" presetClass="entr" presetSubtype="1" fill="hold" grpId="0" nodeType="withEffect">
                                  <p:stCondLst>
                                    <p:cond delay="0"/>
                                  </p:stCondLst>
                                  <p:childTnLst>
                                    <p:set>
                                      <p:cBhvr>
                                        <p:cTn id="23" dur="1" fill="hold">
                                          <p:stCondLst>
                                            <p:cond delay="0"/>
                                          </p:stCondLst>
                                        </p:cTn>
                                        <p:tgtEl>
                                          <p:spTgt spid="5">
                                            <p:graphicEl>
                                              <a:dgm id="{64DBA32D-397C-4DE2-8F24-F6B855774F9B}"/>
                                            </p:graphicEl>
                                          </p:spTgt>
                                        </p:tgtEl>
                                        <p:attrNameLst>
                                          <p:attrName>style.visibility</p:attrName>
                                        </p:attrNameLst>
                                      </p:cBhvr>
                                      <p:to>
                                        <p:strVal val="visible"/>
                                      </p:to>
                                    </p:set>
                                    <p:animEffect transition="in" filter="wheel(1)">
                                      <p:cBhvr>
                                        <p:cTn id="24" dur="2000"/>
                                        <p:tgtEl>
                                          <p:spTgt spid="5">
                                            <p:graphicEl>
                                              <a:dgm id="{64DBA32D-397C-4DE2-8F24-F6B855774F9B}"/>
                                            </p:graphicEl>
                                          </p:spTgt>
                                        </p:tgtEl>
                                      </p:cBhvr>
                                    </p:animEffect>
                                  </p:childTnLst>
                                </p:cTn>
                              </p:par>
                              <p:par>
                                <p:cTn id="25" presetID="21" presetClass="entr" presetSubtype="1" fill="hold" grpId="0" nodeType="withEffect">
                                  <p:stCondLst>
                                    <p:cond delay="0"/>
                                  </p:stCondLst>
                                  <p:childTnLst>
                                    <p:set>
                                      <p:cBhvr>
                                        <p:cTn id="26" dur="1" fill="hold">
                                          <p:stCondLst>
                                            <p:cond delay="0"/>
                                          </p:stCondLst>
                                        </p:cTn>
                                        <p:tgtEl>
                                          <p:spTgt spid="5">
                                            <p:graphicEl>
                                              <a:dgm id="{B5C894BA-16EA-470E-AB7A-AD3A682CCC60}"/>
                                            </p:graphicEl>
                                          </p:spTgt>
                                        </p:tgtEl>
                                        <p:attrNameLst>
                                          <p:attrName>style.visibility</p:attrName>
                                        </p:attrNameLst>
                                      </p:cBhvr>
                                      <p:to>
                                        <p:strVal val="visible"/>
                                      </p:to>
                                    </p:set>
                                    <p:animEffect transition="in" filter="wheel(1)">
                                      <p:cBhvr>
                                        <p:cTn id="27" dur="2000"/>
                                        <p:tgtEl>
                                          <p:spTgt spid="5">
                                            <p:graphicEl>
                                              <a:dgm id="{B5C894BA-16EA-470E-AB7A-AD3A682CCC60}"/>
                                            </p:graphicEl>
                                          </p:spTgt>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5">
                                            <p:graphicEl>
                                              <a:dgm id="{76AAFDB9-74D7-4203-A6CA-7952AC2B1190}"/>
                                            </p:graphicEl>
                                          </p:spTgt>
                                        </p:tgtEl>
                                        <p:attrNameLst>
                                          <p:attrName>style.visibility</p:attrName>
                                        </p:attrNameLst>
                                      </p:cBhvr>
                                      <p:to>
                                        <p:strVal val="visible"/>
                                      </p:to>
                                    </p:set>
                                    <p:animEffect transition="in" filter="wheel(1)">
                                      <p:cBhvr>
                                        <p:cTn id="30" dur="2000"/>
                                        <p:tgtEl>
                                          <p:spTgt spid="5">
                                            <p:graphicEl>
                                              <a:dgm id="{76AAFDB9-74D7-4203-A6CA-7952AC2B1190}"/>
                                            </p:graphicEl>
                                          </p:spTgt>
                                        </p:tgtEl>
                                      </p:cBhvr>
                                    </p:animEffect>
                                  </p:childTnLst>
                                </p:cTn>
                              </p:par>
                              <p:par>
                                <p:cTn id="31" presetID="21" presetClass="entr" presetSubtype="1" fill="hold" grpId="0" nodeType="withEffect">
                                  <p:stCondLst>
                                    <p:cond delay="0"/>
                                  </p:stCondLst>
                                  <p:childTnLst>
                                    <p:set>
                                      <p:cBhvr>
                                        <p:cTn id="32" dur="1" fill="hold">
                                          <p:stCondLst>
                                            <p:cond delay="0"/>
                                          </p:stCondLst>
                                        </p:cTn>
                                        <p:tgtEl>
                                          <p:spTgt spid="5">
                                            <p:graphicEl>
                                              <a:dgm id="{6FE767E5-0877-42B9-A098-928EEC5ADFDC}"/>
                                            </p:graphicEl>
                                          </p:spTgt>
                                        </p:tgtEl>
                                        <p:attrNameLst>
                                          <p:attrName>style.visibility</p:attrName>
                                        </p:attrNameLst>
                                      </p:cBhvr>
                                      <p:to>
                                        <p:strVal val="visible"/>
                                      </p:to>
                                    </p:set>
                                    <p:animEffect transition="in" filter="wheel(1)">
                                      <p:cBhvr>
                                        <p:cTn id="33" dur="2000"/>
                                        <p:tgtEl>
                                          <p:spTgt spid="5">
                                            <p:graphicEl>
                                              <a:dgm id="{6FE767E5-0877-42B9-A098-928EEC5ADFDC}"/>
                                            </p:graphicEl>
                                          </p:spTgt>
                                        </p:tgtEl>
                                      </p:cBhvr>
                                    </p:animEffect>
                                  </p:childTnLst>
                                </p:cTn>
                              </p:par>
                              <p:par>
                                <p:cTn id="34" presetID="21" presetClass="entr" presetSubtype="1" fill="hold" grpId="0" nodeType="withEffect">
                                  <p:stCondLst>
                                    <p:cond delay="0"/>
                                  </p:stCondLst>
                                  <p:childTnLst>
                                    <p:set>
                                      <p:cBhvr>
                                        <p:cTn id="35" dur="1" fill="hold">
                                          <p:stCondLst>
                                            <p:cond delay="0"/>
                                          </p:stCondLst>
                                        </p:cTn>
                                        <p:tgtEl>
                                          <p:spTgt spid="5">
                                            <p:graphicEl>
                                              <a:dgm id="{E4EFE1C9-E623-4057-9BC9-5EF3999C0B54}"/>
                                            </p:graphicEl>
                                          </p:spTgt>
                                        </p:tgtEl>
                                        <p:attrNameLst>
                                          <p:attrName>style.visibility</p:attrName>
                                        </p:attrNameLst>
                                      </p:cBhvr>
                                      <p:to>
                                        <p:strVal val="visible"/>
                                      </p:to>
                                    </p:set>
                                    <p:animEffect transition="in" filter="wheel(1)">
                                      <p:cBhvr>
                                        <p:cTn id="36" dur="2000"/>
                                        <p:tgtEl>
                                          <p:spTgt spid="5">
                                            <p:graphicEl>
                                              <a:dgm id="{E4EFE1C9-E623-4057-9BC9-5EF3999C0B54}"/>
                                            </p:graphicEl>
                                          </p:spTgt>
                                        </p:tgtEl>
                                      </p:cBhvr>
                                    </p:animEffect>
                                  </p:childTnLst>
                                </p:cTn>
                              </p:par>
                              <p:par>
                                <p:cTn id="37" presetID="21" presetClass="entr" presetSubtype="1" fill="hold" grpId="0" nodeType="withEffect">
                                  <p:stCondLst>
                                    <p:cond delay="0"/>
                                  </p:stCondLst>
                                  <p:childTnLst>
                                    <p:set>
                                      <p:cBhvr>
                                        <p:cTn id="38" dur="1" fill="hold">
                                          <p:stCondLst>
                                            <p:cond delay="0"/>
                                          </p:stCondLst>
                                        </p:cTn>
                                        <p:tgtEl>
                                          <p:spTgt spid="5">
                                            <p:graphicEl>
                                              <a:dgm id="{CCE8D5D0-0C97-4C2C-BCAE-A8C1D769853B}"/>
                                            </p:graphicEl>
                                          </p:spTgt>
                                        </p:tgtEl>
                                        <p:attrNameLst>
                                          <p:attrName>style.visibility</p:attrName>
                                        </p:attrNameLst>
                                      </p:cBhvr>
                                      <p:to>
                                        <p:strVal val="visible"/>
                                      </p:to>
                                    </p:set>
                                    <p:animEffect transition="in" filter="wheel(1)">
                                      <p:cBhvr>
                                        <p:cTn id="39" dur="2000"/>
                                        <p:tgtEl>
                                          <p:spTgt spid="5">
                                            <p:graphicEl>
                                              <a:dgm id="{CCE8D5D0-0C97-4C2C-BCAE-A8C1D769853B}"/>
                                            </p:graphicEl>
                                          </p:spTgt>
                                        </p:tgtEl>
                                      </p:cBhvr>
                                    </p:animEffect>
                                  </p:childTnLst>
                                </p:cTn>
                              </p:par>
                              <p:par>
                                <p:cTn id="40" presetID="21" presetClass="entr" presetSubtype="1" fill="hold" grpId="0" nodeType="withEffect">
                                  <p:stCondLst>
                                    <p:cond delay="0"/>
                                  </p:stCondLst>
                                  <p:childTnLst>
                                    <p:set>
                                      <p:cBhvr>
                                        <p:cTn id="41" dur="1" fill="hold">
                                          <p:stCondLst>
                                            <p:cond delay="0"/>
                                          </p:stCondLst>
                                        </p:cTn>
                                        <p:tgtEl>
                                          <p:spTgt spid="5">
                                            <p:graphicEl>
                                              <a:dgm id="{A516305A-0BB4-49CD-B5FF-E6A6041170A8}"/>
                                            </p:graphicEl>
                                          </p:spTgt>
                                        </p:tgtEl>
                                        <p:attrNameLst>
                                          <p:attrName>style.visibility</p:attrName>
                                        </p:attrNameLst>
                                      </p:cBhvr>
                                      <p:to>
                                        <p:strVal val="visible"/>
                                      </p:to>
                                    </p:set>
                                    <p:animEffect transition="in" filter="wheel(1)">
                                      <p:cBhvr>
                                        <p:cTn id="42" dur="2000"/>
                                        <p:tgtEl>
                                          <p:spTgt spid="5">
                                            <p:graphicEl>
                                              <a:dgm id="{A516305A-0BB4-49CD-B5FF-E6A6041170A8}"/>
                                            </p:graphicEl>
                                          </p:spTgt>
                                        </p:tgtEl>
                                      </p:cBhvr>
                                    </p:animEffect>
                                  </p:childTnLst>
                                </p:cTn>
                              </p:par>
                              <p:par>
                                <p:cTn id="43" presetID="21" presetClass="entr" presetSubtype="1" fill="hold" grpId="0" nodeType="withEffect">
                                  <p:stCondLst>
                                    <p:cond delay="0"/>
                                  </p:stCondLst>
                                  <p:childTnLst>
                                    <p:set>
                                      <p:cBhvr>
                                        <p:cTn id="44" dur="1" fill="hold">
                                          <p:stCondLst>
                                            <p:cond delay="0"/>
                                          </p:stCondLst>
                                        </p:cTn>
                                        <p:tgtEl>
                                          <p:spTgt spid="5">
                                            <p:graphicEl>
                                              <a:dgm id="{23359D46-EC48-4356-9353-2F2C15657566}"/>
                                            </p:graphicEl>
                                          </p:spTgt>
                                        </p:tgtEl>
                                        <p:attrNameLst>
                                          <p:attrName>style.visibility</p:attrName>
                                        </p:attrNameLst>
                                      </p:cBhvr>
                                      <p:to>
                                        <p:strVal val="visible"/>
                                      </p:to>
                                    </p:set>
                                    <p:animEffect transition="in" filter="wheel(1)">
                                      <p:cBhvr>
                                        <p:cTn id="45" dur="2000"/>
                                        <p:tgtEl>
                                          <p:spTgt spid="5">
                                            <p:graphicEl>
                                              <a:dgm id="{23359D46-EC48-4356-9353-2F2C15657566}"/>
                                            </p:graphicEl>
                                          </p:spTgt>
                                        </p:tgtEl>
                                      </p:cBhvr>
                                    </p:animEffect>
                                  </p:childTnLst>
                                </p:cTn>
                              </p:par>
                              <p:par>
                                <p:cTn id="46" presetID="21" presetClass="entr" presetSubtype="1" fill="hold" grpId="0" nodeType="withEffect">
                                  <p:stCondLst>
                                    <p:cond delay="0"/>
                                  </p:stCondLst>
                                  <p:childTnLst>
                                    <p:set>
                                      <p:cBhvr>
                                        <p:cTn id="47" dur="1" fill="hold">
                                          <p:stCondLst>
                                            <p:cond delay="0"/>
                                          </p:stCondLst>
                                        </p:cTn>
                                        <p:tgtEl>
                                          <p:spTgt spid="5">
                                            <p:graphicEl>
                                              <a:dgm id="{22758AD9-08E9-402F-BF68-9E88417C982E}"/>
                                            </p:graphicEl>
                                          </p:spTgt>
                                        </p:tgtEl>
                                        <p:attrNameLst>
                                          <p:attrName>style.visibility</p:attrName>
                                        </p:attrNameLst>
                                      </p:cBhvr>
                                      <p:to>
                                        <p:strVal val="visible"/>
                                      </p:to>
                                    </p:set>
                                    <p:animEffect transition="in" filter="wheel(1)">
                                      <p:cBhvr>
                                        <p:cTn id="48" dur="2000"/>
                                        <p:tgtEl>
                                          <p:spTgt spid="5">
                                            <p:graphicEl>
                                              <a:dgm id="{22758AD9-08E9-402F-BF68-9E88417C982E}"/>
                                            </p:graphicEl>
                                          </p:spTgt>
                                        </p:tgtEl>
                                      </p:cBhvr>
                                    </p:animEffect>
                                  </p:childTnLst>
                                </p:cTn>
                              </p:par>
                              <p:par>
                                <p:cTn id="49" presetID="21" presetClass="entr" presetSubtype="1" fill="hold" grpId="0" nodeType="withEffect">
                                  <p:stCondLst>
                                    <p:cond delay="0"/>
                                  </p:stCondLst>
                                  <p:childTnLst>
                                    <p:set>
                                      <p:cBhvr>
                                        <p:cTn id="50" dur="1" fill="hold">
                                          <p:stCondLst>
                                            <p:cond delay="0"/>
                                          </p:stCondLst>
                                        </p:cTn>
                                        <p:tgtEl>
                                          <p:spTgt spid="5">
                                            <p:graphicEl>
                                              <a:dgm id="{D2DE4522-BEF1-475E-8447-C6410D4DACD0}"/>
                                            </p:graphicEl>
                                          </p:spTgt>
                                        </p:tgtEl>
                                        <p:attrNameLst>
                                          <p:attrName>style.visibility</p:attrName>
                                        </p:attrNameLst>
                                      </p:cBhvr>
                                      <p:to>
                                        <p:strVal val="visible"/>
                                      </p:to>
                                    </p:set>
                                    <p:animEffect transition="in" filter="wheel(1)">
                                      <p:cBhvr>
                                        <p:cTn id="51" dur="2000"/>
                                        <p:tgtEl>
                                          <p:spTgt spid="5">
                                            <p:graphicEl>
                                              <a:dgm id="{D2DE4522-BEF1-475E-8447-C6410D4DACD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lvlAtOnce"/>
        </p:bldSub>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سیاست و قانون گذاری داخلی: توزیع منصفانه ثروت بین کسانی که ارزش ایجاد میکنند</a:t>
            </a:r>
            <a:endParaRPr lang="en-US" dirty="0"/>
          </a:p>
        </p:txBody>
      </p:sp>
      <p:sp>
        <p:nvSpPr>
          <p:cNvPr id="3" name="Text Placeholder 2"/>
          <p:cNvSpPr>
            <a:spLocks noGrp="1"/>
          </p:cNvSpPr>
          <p:nvPr>
            <p:ph type="body" idx="1"/>
          </p:nvPr>
        </p:nvSpPr>
        <p:spPr>
          <a:xfrm>
            <a:off x="927463" y="3602038"/>
            <a:ext cx="10241279" cy="1500187"/>
          </a:xfrm>
        </p:spPr>
        <p:txBody>
          <a:bodyPr>
            <a:normAutofit fontScale="85000" lnSpcReduction="10000"/>
          </a:bodyPr>
          <a:lstStyle/>
          <a:p>
            <a:pPr rtl="1"/>
            <a:r>
              <a:rPr lang="fa-IR" sz="2400" dirty="0" smtClean="0"/>
              <a:t>همیشه برای مصرف کننده ارزش میسازیم و از قدرت خود برای تغییر قوانین به نفع خود استفاده نمیکنیم و بیشتر از سهم منصفانه از ثروت برداشت نمیکنیم</a:t>
            </a:r>
            <a:endParaRPr lang="en-US" sz="2400" dirty="0" smtClean="0"/>
          </a:p>
          <a:p>
            <a:pPr rtl="1"/>
            <a:r>
              <a:rPr lang="fa-IR" sz="2400" dirty="0" smtClean="0"/>
              <a:t>اصل مشارکت مشارکت کنندگان در قانون گذاری و اصل شفافیت اطلاعات ( </a:t>
            </a:r>
            <a:r>
              <a:rPr lang="en-US" sz="2400" dirty="0" smtClean="0"/>
              <a:t>API</a:t>
            </a:r>
            <a:r>
              <a:rPr lang="fa-IR" sz="2400" dirty="0" smtClean="0"/>
              <a:t> ) به توزیع ثروت کمک میکند</a:t>
            </a:r>
            <a:endParaRPr lang="en-US" sz="2400" dirty="0"/>
          </a:p>
        </p:txBody>
      </p:sp>
    </p:spTree>
    <p:extLst>
      <p:ext uri="{BB962C8B-B14F-4D97-AF65-F5344CB8AC3E}">
        <p14:creationId xmlns:p14="http://schemas.microsoft.com/office/powerpoint/2010/main" val="930830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قانون گذاری داخلی</a:t>
            </a:r>
            <a:endParaRPr lang="en-US" dirty="0"/>
          </a:p>
        </p:txBody>
      </p:sp>
      <p:sp>
        <p:nvSpPr>
          <p:cNvPr id="3" name="Text Placeholder 2"/>
          <p:cNvSpPr>
            <a:spLocks noGrp="1"/>
          </p:cNvSpPr>
          <p:nvPr>
            <p:ph type="body" idx="1"/>
          </p:nvPr>
        </p:nvSpPr>
        <p:spPr/>
        <p:txBody>
          <a:bodyPr/>
          <a:lstStyle/>
          <a:p>
            <a:pPr algn="r" rtl="1"/>
            <a:r>
              <a:rPr lang="fa-IR" dirty="0" smtClean="0"/>
              <a:t>ابزارهای قانون گذاری</a:t>
            </a:r>
            <a:endParaRPr lang="en-US" dirty="0"/>
          </a:p>
        </p:txBody>
      </p:sp>
      <p:graphicFrame>
        <p:nvGraphicFramePr>
          <p:cNvPr id="9" name="Content Placeholder 8"/>
          <p:cNvGraphicFramePr>
            <a:graphicFrameLocks noGrp="1"/>
          </p:cNvGraphicFramePr>
          <p:nvPr>
            <p:ph sz="half" idx="2"/>
            <p:extLst>
              <p:ext uri="{D42A27DB-BD31-4B8C-83A1-F6EECF244321}">
                <p14:modId xmlns:p14="http://schemas.microsoft.com/office/powerpoint/2010/main" val="2881800011"/>
              </p:ext>
            </p:extLst>
          </p:nvPr>
        </p:nvGraphicFramePr>
        <p:xfrm>
          <a:off x="914400" y="2911475"/>
          <a:ext cx="5106988" cy="287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4"/>
          <p:cNvSpPr>
            <a:spLocks noGrp="1"/>
          </p:cNvSpPr>
          <p:nvPr>
            <p:ph type="body" sz="quarter" idx="3"/>
          </p:nvPr>
        </p:nvSpPr>
        <p:spPr/>
        <p:txBody>
          <a:bodyPr/>
          <a:lstStyle/>
          <a:p>
            <a:pPr algn="r" rtl="1"/>
            <a:r>
              <a:rPr lang="fa-IR" dirty="0" smtClean="0"/>
              <a:t>جلوگیری از خطاهای بازار</a:t>
            </a:r>
            <a:endParaRPr lang="en-US" dirty="0"/>
          </a:p>
        </p:txBody>
      </p:sp>
      <p:graphicFrame>
        <p:nvGraphicFramePr>
          <p:cNvPr id="7" name="Content Placeholder 6"/>
          <p:cNvGraphicFramePr>
            <a:graphicFrameLocks noGrp="1"/>
          </p:cNvGraphicFramePr>
          <p:nvPr>
            <p:ph sz="quarter" idx="4"/>
            <p:extLst>
              <p:ext uri="{D42A27DB-BD31-4B8C-83A1-F6EECF244321}">
                <p14:modId xmlns:p14="http://schemas.microsoft.com/office/powerpoint/2010/main" val="4223100217"/>
              </p:ext>
            </p:extLst>
          </p:nvPr>
        </p:nvGraphicFramePr>
        <p:xfrm>
          <a:off x="6172200" y="2911475"/>
          <a:ext cx="5095875" cy="28797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2698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out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Graphic spid="7" grpId="0">
        <p:bldAsOne/>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طراحی رفتار و عرف سازی</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70465273"/>
              </p:ext>
            </p:extLst>
          </p:nvPr>
        </p:nvGraphicFramePr>
        <p:xfrm>
          <a:off x="914400" y="2095500"/>
          <a:ext cx="10353675" cy="3695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5293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out)">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مالک نوآوری؟ پلتفرم یا توسعه دهنده؟</a:t>
            </a:r>
            <a:endParaRPr lang="en-US" dirty="0"/>
          </a:p>
        </p:txBody>
      </p:sp>
      <p:sp>
        <p:nvSpPr>
          <p:cNvPr id="4" name="Text Placeholder 3"/>
          <p:cNvSpPr>
            <a:spLocks noGrp="1"/>
          </p:cNvSpPr>
          <p:nvPr>
            <p:ph type="body" sz="half" idx="2"/>
          </p:nvPr>
        </p:nvSpPr>
        <p:spPr/>
        <p:txBody>
          <a:bodyPr>
            <a:normAutofit/>
          </a:bodyPr>
          <a:lstStyle/>
          <a:p>
            <a:r>
              <a:rPr lang="fa-IR" dirty="0" smtClean="0"/>
              <a:t>معمولا ثبت پتنت هزینه بر است و دو را حل وجود دارد اول نقشه راه برای محصولاتی که پلتفرم در آینده خواهد ساخت و دوم خرید ایده و نوآوری به قیمت منصفانه یا شریک شدن با توسعه‌دهنده است.</a:t>
            </a:r>
          </a:p>
          <a:p>
            <a:r>
              <a:rPr lang="fa-IR" dirty="0" smtClean="0"/>
              <a:t>انصاف باعث ساخت ثروت میشود: اگر با مشارکت کنندگان منصفانه برخورد شود احتمال اشتراک ایده بیشتر است و ترکیب ایده ها به ایده های جدید منجر میشود و مشارکت کنندگان منابع خود را عاقلانه‌تر و سودمندانه تر اختصاص میدهند</a:t>
            </a:r>
          </a:p>
        </p:txBody>
      </p:sp>
      <p:pic>
        <p:nvPicPr>
          <p:cNvPr id="8" name="Picture Placeholder 7"/>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70299" b="-70299"/>
          <a:stretch/>
        </p:blipFill>
        <p:spPr/>
      </p:pic>
    </p:spTree>
    <p:extLst>
      <p:ext uri="{BB962C8B-B14F-4D97-AF65-F5344CB8AC3E}">
        <p14:creationId xmlns:p14="http://schemas.microsoft.com/office/powerpoint/2010/main" val="75659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fa-IR" dirty="0" smtClean="0"/>
              <a:t>شاخص های کلید عملکرد : </a:t>
            </a:r>
            <a:r>
              <a:rPr lang="en-US" dirty="0" smtClean="0"/>
              <a:t>KPI</a:t>
            </a:r>
            <a:endParaRPr lang="en-US" dirty="0"/>
          </a:p>
        </p:txBody>
      </p:sp>
      <p:sp>
        <p:nvSpPr>
          <p:cNvPr id="3" name="Text Placeholder 2"/>
          <p:cNvSpPr>
            <a:spLocks noGrp="1"/>
          </p:cNvSpPr>
          <p:nvPr>
            <p:ph type="body" idx="1"/>
          </p:nvPr>
        </p:nvSpPr>
        <p:spPr/>
        <p:txBody>
          <a:bodyPr>
            <a:normAutofit/>
          </a:bodyPr>
          <a:lstStyle/>
          <a:p>
            <a:r>
              <a:rPr lang="fa-IR" sz="2400" dirty="0" smtClean="0"/>
              <a:t>تازمانی که </a:t>
            </a:r>
            <a:r>
              <a:rPr lang="fa-IR" sz="2400" dirty="0" smtClean="0">
                <a:solidFill>
                  <a:schemeClr val="accent1"/>
                </a:solidFill>
              </a:rPr>
              <a:t>درآمد</a:t>
            </a:r>
            <a:r>
              <a:rPr lang="fa-IR" sz="2400" dirty="0" smtClean="0"/>
              <a:t> از 1) هزینه نگهداری و 2) حاشیه سود که ریسک سرمایه گذاری را توجیه کند و 3) هزینه توسعه آینده را پشتیبانی کند بیشتر باشد، همه چیز خوب است</a:t>
            </a:r>
            <a:endParaRPr lang="en-US" sz="2400" dirty="0"/>
          </a:p>
        </p:txBody>
      </p:sp>
    </p:spTree>
    <p:extLst>
      <p:ext uri="{BB962C8B-B14F-4D97-AF65-F5344CB8AC3E}">
        <p14:creationId xmlns:p14="http://schemas.microsoft.com/office/powerpoint/2010/main" val="4139376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پلتفرم دیجیتال یک زیست بوم تعاملی و باز با کمک تکنولوژی اینترنت است</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6992875"/>
              </p:ext>
            </p:extLst>
          </p:nvPr>
        </p:nvGraphicFramePr>
        <p:xfrm>
          <a:off x="914400" y="2095500"/>
          <a:ext cx="10353675" cy="3695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804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8" fill="hold" grpId="1"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0-ppt_w/2"/>
                                          </p:val>
                                        </p:tav>
                                      </p:tavLst>
                                    </p:anim>
                                    <p:anim calcmode="lin" valueType="num">
                                      <p:cBhvr additive="base">
                                        <p:cTn id="13" dur="500"/>
                                        <p:tgtEl>
                                          <p:spTgt spid="4"/>
                                        </p:tgtEl>
                                        <p:attrNameLst>
                                          <p:attrName>ppt_y</p:attrName>
                                        </p:attrNameLst>
                                      </p:cBhvr>
                                      <p:tavLst>
                                        <p:tav tm="0">
                                          <p:val>
                                            <p:strVal val="ppt_y"/>
                                          </p:val>
                                        </p:tav>
                                        <p:tav tm="100000">
                                          <p:val>
                                            <p:strVal val="ppt_y"/>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4" grpId="1">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تفاوت شاخص کسب و کار خطی و پلتفرمی</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00845286"/>
              </p:ext>
            </p:extLst>
          </p:nvPr>
        </p:nvGraphicFramePr>
        <p:xfrm>
          <a:off x="4849464" y="470264"/>
          <a:ext cx="6854856" cy="53209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half" idx="2"/>
          </p:nvPr>
        </p:nvSpPr>
        <p:spPr/>
        <p:txBody>
          <a:bodyPr/>
          <a:lstStyle/>
          <a:p>
            <a:r>
              <a:rPr lang="fa-IR" dirty="0" smtClean="0"/>
              <a:t>کسب و کار سنتی با جریان نقدی و نرخ بازگشت سرمایه و درآمد عملیات یا حاشیه سود خود را میسنجند </a:t>
            </a:r>
          </a:p>
          <a:p>
            <a:r>
              <a:rPr lang="fa-IR" dirty="0" smtClean="0"/>
              <a:t>پلتفرم ارزش را با اثرات شبکه می سازد و مدیران روی اثر شبکه مثبت و فعالیت هایی که باعث آن میشود تمرکز میکنند</a:t>
            </a:r>
            <a:endParaRPr lang="en-US" dirty="0"/>
          </a:p>
        </p:txBody>
      </p:sp>
    </p:spTree>
    <p:extLst>
      <p:ext uri="{BB962C8B-B14F-4D97-AF65-F5344CB8AC3E}">
        <p14:creationId xmlns:p14="http://schemas.microsoft.com/office/powerpoint/2010/main" val="924102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طراحی شاخص هوشمند جدید</a:t>
            </a:r>
            <a:endParaRPr lang="en-US" dirty="0"/>
          </a:p>
        </p:txBody>
      </p:sp>
      <p:sp>
        <p:nvSpPr>
          <p:cNvPr id="3" name="Text Placeholder 2"/>
          <p:cNvSpPr>
            <a:spLocks noGrp="1"/>
          </p:cNvSpPr>
          <p:nvPr>
            <p:ph type="body" idx="1"/>
          </p:nvPr>
        </p:nvSpPr>
        <p:spPr/>
        <p:txBody>
          <a:bodyPr>
            <a:normAutofit fontScale="85000" lnSpcReduction="20000"/>
          </a:bodyPr>
          <a:lstStyle/>
          <a:p>
            <a:r>
              <a:rPr lang="fa-IR" dirty="0" smtClean="0">
                <a:solidFill>
                  <a:schemeClr val="accent1"/>
                </a:solidFill>
              </a:rPr>
              <a:t>مهمترین شاخص مشتریانی است که پلتفرم را دوست دارند و از آن استفاده میکنند</a:t>
            </a:r>
          </a:p>
          <a:p>
            <a:r>
              <a:rPr lang="fa-IR" dirty="0" smtClean="0"/>
              <a:t>شاخص ها مثل تعداد ثبت نام پوچ است و تطبیق و تعهد کاربر مهم است، شاخص ها باید راهنمای تصمیم استراتژیک باشند و دردسترس باشند و برای کسانی که آن را جمع آوری میکنند قابل درک و واقعی و بامعنی باشد</a:t>
            </a:r>
            <a:endParaRPr lang="en-US" dirty="0"/>
          </a:p>
        </p:txBody>
      </p:sp>
    </p:spTree>
    <p:extLst>
      <p:ext uri="{BB962C8B-B14F-4D97-AF65-F5344CB8AC3E}">
        <p14:creationId xmlns:p14="http://schemas.microsoft.com/office/powerpoint/2010/main" val="2300424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استراتژی و راهبرد</a:t>
            </a:r>
            <a:endParaRPr lang="en-US" dirty="0"/>
          </a:p>
        </p:txBody>
      </p:sp>
      <p:sp>
        <p:nvSpPr>
          <p:cNvPr id="3" name="Text Placeholder 2"/>
          <p:cNvSpPr>
            <a:spLocks noGrp="1"/>
          </p:cNvSpPr>
          <p:nvPr>
            <p:ph type="body" sz="half" idx="2"/>
          </p:nvPr>
        </p:nvSpPr>
        <p:spPr/>
        <p:txBody>
          <a:bodyPr>
            <a:normAutofit lnSpcReduction="10000"/>
          </a:bodyPr>
          <a:lstStyle/>
          <a:p>
            <a:r>
              <a:rPr lang="fa-IR" sz="2400" dirty="0" smtClean="0"/>
              <a:t>ساخت مشتری هدف کسب و کار است، </a:t>
            </a:r>
            <a:r>
              <a:rPr lang="fa-IR" sz="2400" dirty="0" smtClean="0">
                <a:solidFill>
                  <a:schemeClr val="accent1">
                    <a:lumMod val="40000"/>
                    <a:lumOff val="60000"/>
                  </a:schemeClr>
                </a:solidFill>
              </a:rPr>
              <a:t>ارتباط شرکت با مشتری </a:t>
            </a:r>
            <a:r>
              <a:rPr lang="fa-IR" sz="2400" dirty="0" smtClean="0"/>
              <a:t>تنها منبع ارزش ماندگار است</a:t>
            </a:r>
          </a:p>
          <a:p>
            <a:endParaRPr lang="fa-IR" sz="2400" dirty="0" smtClean="0"/>
          </a:p>
          <a:p>
            <a:r>
              <a:rPr lang="fa-IR" sz="2400" dirty="0" smtClean="0"/>
              <a:t>تحویل سریع خدمات و کالا، افزایش ایمنی معاملات و سادگی استفاده، هدف ماست</a:t>
            </a:r>
            <a:endParaRPr lang="en-US" sz="2400" dirty="0"/>
          </a:p>
        </p:txBody>
      </p:sp>
    </p:spTree>
    <p:extLst>
      <p:ext uri="{BB962C8B-B14F-4D97-AF65-F5344CB8AC3E}">
        <p14:creationId xmlns:p14="http://schemas.microsoft.com/office/powerpoint/2010/main" val="675718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اندازه بازار املاک تهران</a:t>
            </a:r>
            <a:endParaRPr lang="en-US" dirty="0"/>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723943425"/>
              </p:ext>
            </p:extLst>
          </p:nvPr>
        </p:nvGraphicFramePr>
        <p:xfrm>
          <a:off x="600890" y="2095500"/>
          <a:ext cx="11038116" cy="1960880"/>
        </p:xfrm>
        <a:graphic>
          <a:graphicData uri="http://schemas.openxmlformats.org/drawingml/2006/table">
            <a:tbl>
              <a:tblPr firstRow="1" bandRow="1">
                <a:tableStyleId>{5C22544A-7EE6-4342-B048-85BDC9FD1C3A}</a:tableStyleId>
              </a:tblPr>
              <a:tblGrid>
                <a:gridCol w="2759529">
                  <a:extLst>
                    <a:ext uri="{9D8B030D-6E8A-4147-A177-3AD203B41FA5}">
                      <a16:colId xmlns:a16="http://schemas.microsoft.com/office/drawing/2014/main" val="711072004"/>
                    </a:ext>
                  </a:extLst>
                </a:gridCol>
                <a:gridCol w="2759529">
                  <a:extLst>
                    <a:ext uri="{9D8B030D-6E8A-4147-A177-3AD203B41FA5}">
                      <a16:colId xmlns:a16="http://schemas.microsoft.com/office/drawing/2014/main" val="477762354"/>
                    </a:ext>
                  </a:extLst>
                </a:gridCol>
                <a:gridCol w="2759529">
                  <a:extLst>
                    <a:ext uri="{9D8B030D-6E8A-4147-A177-3AD203B41FA5}">
                      <a16:colId xmlns:a16="http://schemas.microsoft.com/office/drawing/2014/main" val="3976449132"/>
                    </a:ext>
                  </a:extLst>
                </a:gridCol>
                <a:gridCol w="2759529">
                  <a:extLst>
                    <a:ext uri="{9D8B030D-6E8A-4147-A177-3AD203B41FA5}">
                      <a16:colId xmlns:a16="http://schemas.microsoft.com/office/drawing/2014/main" val="828165122"/>
                    </a:ext>
                  </a:extLst>
                </a:gridCol>
              </a:tblGrid>
              <a:tr h="370840">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fa-IR" dirty="0" smtClean="0"/>
                        <a:t>ده ماهه از فروردین تا دی 1399</a:t>
                      </a:r>
                      <a:endParaRPr lang="en-US" dirty="0" smtClean="0"/>
                    </a:p>
                  </a:txBody>
                  <a:tcPr/>
                </a:tc>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fa-IR" dirty="0" smtClean="0"/>
                        <a:t>ده ماهه از فروردین تا دی 1398</a:t>
                      </a:r>
                      <a:endParaRPr lang="en-US" dirty="0" smtClean="0"/>
                    </a:p>
                  </a:txBody>
                  <a:tcPr/>
                </a:tc>
                <a:tc>
                  <a:txBody>
                    <a:bodyPr/>
                    <a:lstStyle/>
                    <a:p>
                      <a:pPr algn="r" rtl="1"/>
                      <a:r>
                        <a:rPr lang="fa-IR" dirty="0" smtClean="0"/>
                        <a:t>ده ماهه از فروردین تا دی 1397</a:t>
                      </a:r>
                      <a:endParaRPr lang="en-US" dirty="0"/>
                    </a:p>
                  </a:txBody>
                  <a:tcPr/>
                </a:tc>
                <a:tc>
                  <a:txBody>
                    <a:bodyPr/>
                    <a:lstStyle/>
                    <a:p>
                      <a:pPr algn="r" rtl="1"/>
                      <a:endParaRPr lang="en-US" dirty="0"/>
                    </a:p>
                  </a:txBody>
                  <a:tcPr/>
                </a:tc>
                <a:extLst>
                  <a:ext uri="{0D108BD9-81ED-4DB2-BD59-A6C34878D82A}">
                    <a16:rowId xmlns:a16="http://schemas.microsoft.com/office/drawing/2014/main" val="4185302425"/>
                  </a:ext>
                </a:extLst>
              </a:tr>
              <a:tr h="370840">
                <a:tc>
                  <a:txBody>
                    <a:bodyPr/>
                    <a:lstStyle/>
                    <a:p>
                      <a:pPr algn="r" rtl="1"/>
                      <a:r>
                        <a:rPr lang="fa-IR" dirty="0" smtClean="0"/>
                        <a:t>74113</a:t>
                      </a:r>
                      <a:endParaRPr lang="en-US" dirty="0"/>
                    </a:p>
                  </a:txBody>
                  <a:tcPr/>
                </a:tc>
                <a:tc>
                  <a:txBody>
                    <a:bodyPr/>
                    <a:lstStyle/>
                    <a:p>
                      <a:pPr algn="r" rtl="1"/>
                      <a:r>
                        <a:rPr lang="fa-IR" dirty="0" smtClean="0"/>
                        <a:t>60095</a:t>
                      </a:r>
                      <a:endParaRPr lang="en-US" dirty="0"/>
                    </a:p>
                  </a:txBody>
                  <a:tcPr/>
                </a:tc>
                <a:tc>
                  <a:txBody>
                    <a:bodyPr/>
                    <a:lstStyle/>
                    <a:p>
                      <a:pPr algn="r" rtl="1"/>
                      <a:r>
                        <a:rPr lang="fa-IR" dirty="0" smtClean="0"/>
                        <a:t>104641</a:t>
                      </a:r>
                      <a:endParaRPr lang="en-US" dirty="0"/>
                    </a:p>
                  </a:txBody>
                  <a:tcPr/>
                </a:tc>
                <a:tc>
                  <a:txBody>
                    <a:bodyPr/>
                    <a:lstStyle/>
                    <a:p>
                      <a:pPr algn="r" rtl="1"/>
                      <a:r>
                        <a:rPr lang="fa-IR" sz="1600" dirty="0" smtClean="0"/>
                        <a:t>تعداد معاملات</a:t>
                      </a:r>
                      <a:endParaRPr lang="en-US" sz="1600" dirty="0"/>
                    </a:p>
                  </a:txBody>
                  <a:tcPr/>
                </a:tc>
                <a:extLst>
                  <a:ext uri="{0D108BD9-81ED-4DB2-BD59-A6C34878D82A}">
                    <a16:rowId xmlns:a16="http://schemas.microsoft.com/office/drawing/2014/main" val="3185861694"/>
                  </a:ext>
                </a:extLst>
              </a:tr>
              <a:tr h="370840">
                <a:tc>
                  <a:txBody>
                    <a:bodyPr/>
                    <a:lstStyle/>
                    <a:p>
                      <a:pPr algn="r" rtl="1"/>
                      <a:r>
                        <a:rPr lang="fa-IR" dirty="0" smtClean="0"/>
                        <a:t>22772000</a:t>
                      </a:r>
                      <a:endParaRPr lang="en-US" dirty="0"/>
                    </a:p>
                  </a:txBody>
                  <a:tcPr/>
                </a:tc>
                <a:tc>
                  <a:txBody>
                    <a:bodyPr/>
                    <a:lstStyle/>
                    <a:p>
                      <a:pPr algn="r" rtl="1"/>
                      <a:r>
                        <a:rPr lang="fa-IR" dirty="0" smtClean="0"/>
                        <a:t>12880000</a:t>
                      </a:r>
                      <a:endParaRPr lang="en-US" dirty="0"/>
                    </a:p>
                  </a:txBody>
                  <a:tcPr/>
                </a:tc>
                <a:tc>
                  <a:txBody>
                    <a:bodyPr/>
                    <a:lstStyle/>
                    <a:p>
                      <a:pPr algn="r" rtl="1"/>
                      <a:r>
                        <a:rPr lang="fa-IR" dirty="0" smtClean="0"/>
                        <a:t>7768000</a:t>
                      </a:r>
                      <a:endParaRPr lang="en-US" dirty="0"/>
                    </a:p>
                  </a:txBody>
                  <a:tcPr/>
                </a:tc>
                <a:tc>
                  <a:txBody>
                    <a:bodyPr/>
                    <a:lstStyle/>
                    <a:p>
                      <a:pPr algn="r" rtl="1"/>
                      <a:r>
                        <a:rPr lang="fa-IR" sz="1600" dirty="0" smtClean="0"/>
                        <a:t>میانگین قیمت(تومان)</a:t>
                      </a:r>
                      <a:endParaRPr lang="en-US" sz="1600" dirty="0"/>
                    </a:p>
                  </a:txBody>
                  <a:tcPr/>
                </a:tc>
                <a:extLst>
                  <a:ext uri="{0D108BD9-81ED-4DB2-BD59-A6C34878D82A}">
                    <a16:rowId xmlns:a16="http://schemas.microsoft.com/office/drawing/2014/main" val="1240505989"/>
                  </a:ext>
                </a:extLst>
              </a:tr>
              <a:tr h="370840">
                <a:tc>
                  <a:txBody>
                    <a:bodyPr/>
                    <a:lstStyle/>
                    <a:p>
                      <a:pPr algn="r" rtl="1"/>
                      <a:r>
                        <a:rPr lang="fa-IR" dirty="0" smtClean="0"/>
                        <a:t>118000 میلیارد تومان</a:t>
                      </a:r>
                      <a:endParaRPr lang="en-US" dirty="0"/>
                    </a:p>
                  </a:txBody>
                  <a:tcPr/>
                </a:tc>
                <a:tc>
                  <a:txBody>
                    <a:bodyPr/>
                    <a:lstStyle/>
                    <a:p>
                      <a:pPr algn="r" rtl="1"/>
                      <a:r>
                        <a:rPr lang="fa-IR" dirty="0" smtClean="0"/>
                        <a:t>54180 میلیارد تومان</a:t>
                      </a:r>
                      <a:endParaRPr lang="en-US" dirty="0"/>
                    </a:p>
                  </a:txBody>
                  <a:tcPr/>
                </a:tc>
                <a:tc>
                  <a:txBody>
                    <a:bodyPr/>
                    <a:lstStyle/>
                    <a:p>
                      <a:pPr algn="r" rtl="1"/>
                      <a:r>
                        <a:rPr lang="fa-IR" dirty="0" smtClean="0"/>
                        <a:t>56800 میلیارد تومان</a:t>
                      </a:r>
                      <a:endParaRPr lang="en-US" dirty="0"/>
                    </a:p>
                  </a:txBody>
                  <a:tcPr/>
                </a:tc>
                <a:tc>
                  <a:txBody>
                    <a:bodyPr/>
                    <a:lstStyle/>
                    <a:p>
                      <a:pPr algn="r" rtl="1"/>
                      <a:r>
                        <a:rPr lang="fa-IR" sz="1600" dirty="0" smtClean="0"/>
                        <a:t>ارزش کل معاملات(میانگین 70 متر)</a:t>
                      </a:r>
                      <a:endParaRPr lang="en-US" sz="1600" dirty="0"/>
                    </a:p>
                  </a:txBody>
                  <a:tcPr/>
                </a:tc>
                <a:extLst>
                  <a:ext uri="{0D108BD9-81ED-4DB2-BD59-A6C34878D82A}">
                    <a16:rowId xmlns:a16="http://schemas.microsoft.com/office/drawing/2014/main" val="2779859320"/>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54111387"/>
              </p:ext>
            </p:extLst>
          </p:nvPr>
        </p:nvGraphicFramePr>
        <p:xfrm>
          <a:off x="3511006" y="4056380"/>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883268064"/>
                    </a:ext>
                  </a:extLst>
                </a:gridCol>
              </a:tblGrid>
              <a:tr h="370840">
                <a:tc>
                  <a:txBody>
                    <a:bodyPr/>
                    <a:lstStyle/>
                    <a:p>
                      <a:pPr algn="r"/>
                      <a:r>
                        <a:rPr lang="fa-IR" sz="1600" dirty="0" smtClean="0"/>
                        <a:t>منبع : </a:t>
                      </a:r>
                      <a:r>
                        <a:rPr lang="fa-IR" sz="1600" dirty="0" smtClean="0">
                          <a:hlinkClick r:id="rId2"/>
                        </a:rPr>
                        <a:t>بانک مرکزی ایران</a:t>
                      </a:r>
                      <a:endParaRPr lang="en-US" sz="16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1469363"/>
                  </a:ext>
                </a:extLst>
              </a:tr>
            </a:tbl>
          </a:graphicData>
        </a:graphic>
      </p:graphicFrame>
    </p:spTree>
    <p:extLst>
      <p:ext uri="{BB962C8B-B14F-4D97-AF65-F5344CB8AC3E}">
        <p14:creationId xmlns:p14="http://schemas.microsoft.com/office/powerpoint/2010/main" val="4278386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سرمایه مورد نیاز مِلک‌یار</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92002650"/>
              </p:ext>
            </p:extLst>
          </p:nvPr>
        </p:nvGraphicFramePr>
        <p:xfrm>
          <a:off x="914398" y="2095500"/>
          <a:ext cx="9862458" cy="2595880"/>
        </p:xfrm>
        <a:graphic>
          <a:graphicData uri="http://schemas.openxmlformats.org/drawingml/2006/table">
            <a:tbl>
              <a:tblPr firstRow="1" bandRow="1">
                <a:tableStyleId>{5C22544A-7EE6-4342-B048-85BDC9FD1C3A}</a:tableStyleId>
              </a:tblPr>
              <a:tblGrid>
                <a:gridCol w="2233751">
                  <a:extLst>
                    <a:ext uri="{9D8B030D-6E8A-4147-A177-3AD203B41FA5}">
                      <a16:colId xmlns:a16="http://schemas.microsoft.com/office/drawing/2014/main" val="623453889"/>
                    </a:ext>
                  </a:extLst>
                </a:gridCol>
                <a:gridCol w="7628707">
                  <a:extLst>
                    <a:ext uri="{9D8B030D-6E8A-4147-A177-3AD203B41FA5}">
                      <a16:colId xmlns:a16="http://schemas.microsoft.com/office/drawing/2014/main" val="2708256767"/>
                    </a:ext>
                  </a:extLst>
                </a:gridCol>
              </a:tblGrid>
              <a:tr h="370840">
                <a:tc>
                  <a:txBody>
                    <a:bodyPr/>
                    <a:lstStyle/>
                    <a:p>
                      <a:pPr algn="r" rtl="1"/>
                      <a:r>
                        <a:rPr lang="fa-IR" dirty="0" smtClean="0"/>
                        <a:t>مبلغ </a:t>
                      </a:r>
                      <a:endParaRPr lang="en-US" dirty="0"/>
                    </a:p>
                  </a:txBody>
                  <a:tcPr/>
                </a:tc>
                <a:tc>
                  <a:txBody>
                    <a:bodyPr/>
                    <a:lstStyle/>
                    <a:p>
                      <a:pPr algn="r" rtl="1"/>
                      <a:r>
                        <a:rPr lang="fa-IR" dirty="0" smtClean="0"/>
                        <a:t>شرح هزینه</a:t>
                      </a:r>
                      <a:endParaRPr lang="en-US" dirty="0"/>
                    </a:p>
                  </a:txBody>
                  <a:tcPr/>
                </a:tc>
                <a:extLst>
                  <a:ext uri="{0D108BD9-81ED-4DB2-BD59-A6C34878D82A}">
                    <a16:rowId xmlns:a16="http://schemas.microsoft.com/office/drawing/2014/main" val="4166973001"/>
                  </a:ext>
                </a:extLst>
              </a:tr>
              <a:tr h="370840">
                <a:tc>
                  <a:txBody>
                    <a:bodyPr/>
                    <a:lstStyle/>
                    <a:p>
                      <a:pPr algn="r" rtl="1"/>
                      <a:r>
                        <a:rPr lang="fa-IR" dirty="0" smtClean="0"/>
                        <a:t>110 میلیون</a:t>
                      </a:r>
                      <a:endParaRPr lang="en-US" dirty="0"/>
                    </a:p>
                  </a:txBody>
                  <a:tcPr/>
                </a:tc>
                <a:tc>
                  <a:txBody>
                    <a:bodyPr/>
                    <a:lstStyle/>
                    <a:p>
                      <a:pPr algn="r" rtl="1"/>
                      <a:r>
                        <a:rPr lang="fa-IR" sz="1800" kern="1200" dirty="0" smtClean="0">
                          <a:solidFill>
                            <a:schemeClr val="dk1"/>
                          </a:solidFill>
                          <a:effectLst/>
                          <a:latin typeface="+mn-lt"/>
                          <a:ea typeface="+mn-ea"/>
                          <a:cs typeface="+mn-cs"/>
                        </a:rPr>
                        <a:t>فضای فیزیکی و امکانات سخت افزاری شامل کامپیوترها و شبکه اینترنت (یکسال)</a:t>
                      </a:r>
                      <a:endParaRPr lang="en-US" dirty="0"/>
                    </a:p>
                  </a:txBody>
                  <a:tcPr/>
                </a:tc>
                <a:extLst>
                  <a:ext uri="{0D108BD9-81ED-4DB2-BD59-A6C34878D82A}">
                    <a16:rowId xmlns:a16="http://schemas.microsoft.com/office/drawing/2014/main" val="600277467"/>
                  </a:ext>
                </a:extLst>
              </a:tr>
              <a:tr h="370840">
                <a:tc>
                  <a:txBody>
                    <a:bodyPr/>
                    <a:lstStyle/>
                    <a:p>
                      <a:pPr algn="r" rtl="1"/>
                      <a:r>
                        <a:rPr lang="fa-IR" dirty="0" smtClean="0"/>
                        <a:t>280 میلیون</a:t>
                      </a:r>
                      <a:endParaRPr lang="en-US" dirty="0"/>
                    </a:p>
                  </a:txBody>
                  <a:tcPr/>
                </a:tc>
                <a:tc>
                  <a:txBody>
                    <a:bodyPr/>
                    <a:lstStyle/>
                    <a:p>
                      <a:pPr algn="r" rtl="1"/>
                      <a:r>
                        <a:rPr lang="fa-IR" sz="1800" kern="1200" dirty="0" smtClean="0">
                          <a:solidFill>
                            <a:schemeClr val="dk1"/>
                          </a:solidFill>
                          <a:effectLst/>
                          <a:latin typeface="+mn-lt"/>
                          <a:ea typeface="+mn-ea"/>
                          <a:cs typeface="+mn-cs"/>
                        </a:rPr>
                        <a:t>5 نیروی کار جهت برنامه نویسی سمت سرور و سمت کلاینت (8 ماه)</a:t>
                      </a:r>
                      <a:endParaRPr lang="en-US" dirty="0"/>
                    </a:p>
                  </a:txBody>
                  <a:tcPr/>
                </a:tc>
                <a:extLst>
                  <a:ext uri="{0D108BD9-81ED-4DB2-BD59-A6C34878D82A}">
                    <a16:rowId xmlns:a16="http://schemas.microsoft.com/office/drawing/2014/main" val="740807732"/>
                  </a:ext>
                </a:extLst>
              </a:tr>
              <a:tr h="370840">
                <a:tc>
                  <a:txBody>
                    <a:bodyPr/>
                    <a:lstStyle/>
                    <a:p>
                      <a:pPr algn="r" rtl="1"/>
                      <a:r>
                        <a:rPr lang="fa-IR" dirty="0" smtClean="0"/>
                        <a:t>120 میلیون</a:t>
                      </a:r>
                      <a:endParaRPr lang="en-US" dirty="0"/>
                    </a:p>
                  </a:txBody>
                  <a:tcPr/>
                </a:tc>
                <a:tc>
                  <a:txBody>
                    <a:bodyPr/>
                    <a:lstStyle/>
                    <a:p>
                      <a:pPr algn="r" rtl="1"/>
                      <a:r>
                        <a:rPr lang="fa-IR" sz="1800" kern="1200" dirty="0" smtClean="0">
                          <a:solidFill>
                            <a:schemeClr val="dk1"/>
                          </a:solidFill>
                          <a:effectLst/>
                          <a:latin typeface="+mn-lt"/>
                          <a:ea typeface="+mn-ea"/>
                          <a:cs typeface="+mn-cs"/>
                        </a:rPr>
                        <a:t>6 نیروی کار جهت تولید واحدهای ارزش اولیه (فایل یابی) و پشتیبانی از سیستم (8 ماه)</a:t>
                      </a:r>
                      <a:endParaRPr lang="en-US" dirty="0"/>
                    </a:p>
                  </a:txBody>
                  <a:tcPr/>
                </a:tc>
                <a:extLst>
                  <a:ext uri="{0D108BD9-81ED-4DB2-BD59-A6C34878D82A}">
                    <a16:rowId xmlns:a16="http://schemas.microsoft.com/office/drawing/2014/main" val="1713163033"/>
                  </a:ext>
                </a:extLst>
              </a:tr>
              <a:tr h="370840">
                <a:tc>
                  <a:txBody>
                    <a:bodyPr/>
                    <a:lstStyle/>
                    <a:p>
                      <a:pPr algn="r" rtl="1"/>
                      <a:r>
                        <a:rPr lang="fa-IR" dirty="0" smtClean="0"/>
                        <a:t>90 میلیون</a:t>
                      </a:r>
                      <a:endParaRPr lang="en-US" dirty="0"/>
                    </a:p>
                  </a:txBody>
                  <a:tcPr/>
                </a:tc>
                <a:tc>
                  <a:txBody>
                    <a:bodyPr/>
                    <a:lstStyle/>
                    <a:p>
                      <a:pPr algn="r" rtl="1"/>
                      <a:r>
                        <a:rPr lang="fa-IR" sz="1800" kern="1200" dirty="0" smtClean="0">
                          <a:solidFill>
                            <a:schemeClr val="dk1"/>
                          </a:solidFill>
                          <a:effectLst/>
                          <a:latin typeface="+mn-lt"/>
                          <a:ea typeface="+mn-ea"/>
                          <a:cs typeface="+mn-cs"/>
                        </a:rPr>
                        <a:t>2 نیروی کار جهت مدیریت و مسئولیت زیرساخت سامانه (8 ماه)</a:t>
                      </a:r>
                      <a:endParaRPr lang="en-US" dirty="0"/>
                    </a:p>
                  </a:txBody>
                  <a:tcPr/>
                </a:tc>
                <a:extLst>
                  <a:ext uri="{0D108BD9-81ED-4DB2-BD59-A6C34878D82A}">
                    <a16:rowId xmlns:a16="http://schemas.microsoft.com/office/drawing/2014/main" val="2294729590"/>
                  </a:ext>
                </a:extLst>
              </a:tr>
              <a:tr h="370840">
                <a:tc>
                  <a:txBody>
                    <a:bodyPr/>
                    <a:lstStyle/>
                    <a:p>
                      <a:pPr algn="r" rtl="1"/>
                      <a:r>
                        <a:rPr lang="fa-IR" dirty="0" smtClean="0"/>
                        <a:t>290 میلیون</a:t>
                      </a:r>
                      <a:endParaRPr lang="en-US" dirty="0"/>
                    </a:p>
                  </a:txBody>
                  <a:tcPr/>
                </a:tc>
                <a:tc>
                  <a:txBody>
                    <a:bodyPr/>
                    <a:lstStyle/>
                    <a:p>
                      <a:pPr algn="r" rtl="1"/>
                      <a:r>
                        <a:rPr lang="fa-IR" sz="1800" kern="1200" dirty="0" smtClean="0">
                          <a:solidFill>
                            <a:schemeClr val="dk1"/>
                          </a:solidFill>
                          <a:effectLst/>
                          <a:latin typeface="+mn-lt"/>
                          <a:ea typeface="+mn-ea"/>
                          <a:cs typeface="+mn-cs"/>
                        </a:rPr>
                        <a:t>جهت تبلیغات و مانورهای غیرقابل پیش بینی (8 ماه)</a:t>
                      </a:r>
                      <a:endParaRPr lang="en-US" dirty="0"/>
                    </a:p>
                  </a:txBody>
                  <a:tcPr/>
                </a:tc>
                <a:extLst>
                  <a:ext uri="{0D108BD9-81ED-4DB2-BD59-A6C34878D82A}">
                    <a16:rowId xmlns:a16="http://schemas.microsoft.com/office/drawing/2014/main" val="4167464564"/>
                  </a:ext>
                </a:extLst>
              </a:tr>
              <a:tr h="370840">
                <a:tc>
                  <a:txBody>
                    <a:bodyPr/>
                    <a:lstStyle/>
                    <a:p>
                      <a:pPr algn="r" rtl="1"/>
                      <a:r>
                        <a:rPr lang="fa-IR" dirty="0" smtClean="0"/>
                        <a:t>890 میلیون</a:t>
                      </a:r>
                      <a:endParaRPr lang="en-US" dirty="0"/>
                    </a:p>
                  </a:txBody>
                  <a:tcPr/>
                </a:tc>
                <a:tc>
                  <a:txBody>
                    <a:bodyPr/>
                    <a:lstStyle/>
                    <a:p>
                      <a:pPr algn="r" rtl="1"/>
                      <a:r>
                        <a:rPr lang="fa-IR" dirty="0" smtClean="0"/>
                        <a:t>مجموع</a:t>
                      </a:r>
                      <a:endParaRPr lang="en-US" dirty="0"/>
                    </a:p>
                  </a:txBody>
                  <a:tcPr/>
                </a:tc>
                <a:extLst>
                  <a:ext uri="{0D108BD9-81ED-4DB2-BD59-A6C34878D82A}">
                    <a16:rowId xmlns:a16="http://schemas.microsoft.com/office/drawing/2014/main" val="1001574954"/>
                  </a:ext>
                </a:extLst>
              </a:tr>
            </a:tbl>
          </a:graphicData>
        </a:graphic>
      </p:graphicFrame>
    </p:spTree>
    <p:extLst>
      <p:ext uri="{BB962C8B-B14F-4D97-AF65-F5344CB8AC3E}">
        <p14:creationId xmlns:p14="http://schemas.microsoft.com/office/powerpoint/2010/main" val="127871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با تشکر از توجه شما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2407" y="1779167"/>
            <a:ext cx="8216536" cy="462180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6272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کسب و کار سنتی و خطی</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15969811"/>
              </p:ext>
            </p:extLst>
          </p:nvPr>
        </p:nvGraphicFramePr>
        <p:xfrm>
          <a:off x="914400" y="2095500"/>
          <a:ext cx="10353675" cy="3695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9226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graphicEl>
                                              <a:dgm id="{38B05D25-1F7D-4A88-B68E-5206A7B54FCB}"/>
                                            </p:graphicEl>
                                          </p:spTgt>
                                        </p:tgtEl>
                                        <p:attrNameLst>
                                          <p:attrName>style.visibility</p:attrName>
                                        </p:attrNameLst>
                                      </p:cBhvr>
                                      <p:to>
                                        <p:strVal val="visible"/>
                                      </p:to>
                                    </p:set>
                                    <p:anim calcmode="lin" valueType="num">
                                      <p:cBhvr additive="base">
                                        <p:cTn id="7" dur="500" fill="hold"/>
                                        <p:tgtEl>
                                          <p:spTgt spid="4">
                                            <p:graphicEl>
                                              <a:dgm id="{38B05D25-1F7D-4A88-B68E-5206A7B54FCB}"/>
                                            </p:graphic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
                                            <p:graphicEl>
                                              <a:dgm id="{38B05D25-1F7D-4A88-B68E-5206A7B54FCB}"/>
                                            </p:graphic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graphicEl>
                                              <a:dgm id="{0D2C59DD-C391-47B4-B2E5-6D0A97FE383A}"/>
                                            </p:graphicEl>
                                          </p:spTgt>
                                        </p:tgtEl>
                                        <p:attrNameLst>
                                          <p:attrName>style.visibility</p:attrName>
                                        </p:attrNameLst>
                                      </p:cBhvr>
                                      <p:to>
                                        <p:strVal val="visible"/>
                                      </p:to>
                                    </p:set>
                                    <p:anim calcmode="lin" valueType="num">
                                      <p:cBhvr additive="base">
                                        <p:cTn id="11" dur="500" fill="hold"/>
                                        <p:tgtEl>
                                          <p:spTgt spid="4">
                                            <p:graphicEl>
                                              <a:dgm id="{0D2C59DD-C391-47B4-B2E5-6D0A97FE383A}"/>
                                            </p:graphic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
                                            <p:graphicEl>
                                              <a:dgm id="{0D2C59DD-C391-47B4-B2E5-6D0A97FE383A}"/>
                                            </p:graphic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
                                            <p:graphicEl>
                                              <a:dgm id="{EA2AE61A-532E-4A61-A549-38B22A8426A5}"/>
                                            </p:graphicEl>
                                          </p:spTgt>
                                        </p:tgtEl>
                                        <p:attrNameLst>
                                          <p:attrName>style.visibility</p:attrName>
                                        </p:attrNameLst>
                                      </p:cBhvr>
                                      <p:to>
                                        <p:strVal val="visible"/>
                                      </p:to>
                                    </p:set>
                                    <p:anim calcmode="lin" valueType="num">
                                      <p:cBhvr additive="base">
                                        <p:cTn id="15" dur="500" fill="hold"/>
                                        <p:tgtEl>
                                          <p:spTgt spid="4">
                                            <p:graphicEl>
                                              <a:dgm id="{EA2AE61A-532E-4A61-A549-38B22A8426A5}"/>
                                            </p:graphic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
                                            <p:graphicEl>
                                              <a:dgm id="{EA2AE61A-532E-4A61-A549-38B22A8426A5}"/>
                                            </p:graphic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
                                            <p:graphicEl>
                                              <a:dgm id="{527D0FFC-9906-4BD7-99DF-B2E0C6DE0212}"/>
                                            </p:graphicEl>
                                          </p:spTgt>
                                        </p:tgtEl>
                                        <p:attrNameLst>
                                          <p:attrName>style.visibility</p:attrName>
                                        </p:attrNameLst>
                                      </p:cBhvr>
                                      <p:to>
                                        <p:strVal val="visible"/>
                                      </p:to>
                                    </p:set>
                                    <p:anim calcmode="lin" valueType="num">
                                      <p:cBhvr additive="base">
                                        <p:cTn id="19" dur="500" fill="hold"/>
                                        <p:tgtEl>
                                          <p:spTgt spid="4">
                                            <p:graphicEl>
                                              <a:dgm id="{527D0FFC-9906-4BD7-99DF-B2E0C6DE0212}"/>
                                            </p:graphic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
                                            <p:graphicEl>
                                              <a:dgm id="{527D0FFC-9906-4BD7-99DF-B2E0C6DE0212}"/>
                                            </p:graphic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4">
                                            <p:graphicEl>
                                              <a:dgm id="{25EAAAD0-60D1-445D-B7E8-52869E0C559E}"/>
                                            </p:graphicEl>
                                          </p:spTgt>
                                        </p:tgtEl>
                                        <p:attrNameLst>
                                          <p:attrName>style.visibility</p:attrName>
                                        </p:attrNameLst>
                                      </p:cBhvr>
                                      <p:to>
                                        <p:strVal val="visible"/>
                                      </p:to>
                                    </p:set>
                                    <p:anim calcmode="lin" valueType="num">
                                      <p:cBhvr additive="base">
                                        <p:cTn id="23" dur="500" fill="hold"/>
                                        <p:tgtEl>
                                          <p:spTgt spid="4">
                                            <p:graphicEl>
                                              <a:dgm id="{25EAAAD0-60D1-445D-B7E8-52869E0C559E}"/>
                                            </p:graphic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4">
                                            <p:graphicEl>
                                              <a:dgm id="{25EAAAD0-60D1-445D-B7E8-52869E0C559E}"/>
                                            </p:graphic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4">
                                            <p:graphicEl>
                                              <a:dgm id="{8A712D08-CD92-4926-8F70-555519722518}"/>
                                            </p:graphicEl>
                                          </p:spTgt>
                                        </p:tgtEl>
                                        <p:attrNameLst>
                                          <p:attrName>style.visibility</p:attrName>
                                        </p:attrNameLst>
                                      </p:cBhvr>
                                      <p:to>
                                        <p:strVal val="visible"/>
                                      </p:to>
                                    </p:set>
                                    <p:anim calcmode="lin" valueType="num">
                                      <p:cBhvr additive="base">
                                        <p:cTn id="27" dur="500" fill="hold"/>
                                        <p:tgtEl>
                                          <p:spTgt spid="4">
                                            <p:graphicEl>
                                              <a:dgm id="{8A712D08-CD92-4926-8F70-555519722518}"/>
                                            </p:graphic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4">
                                            <p:graphicEl>
                                              <a:dgm id="{8A712D08-CD92-4926-8F70-555519722518}"/>
                                            </p:graphic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4">
                                            <p:graphicEl>
                                              <a:dgm id="{DE729E9F-61F2-4C32-9F01-A1F961851508}"/>
                                            </p:graphicEl>
                                          </p:spTgt>
                                        </p:tgtEl>
                                        <p:attrNameLst>
                                          <p:attrName>style.visibility</p:attrName>
                                        </p:attrNameLst>
                                      </p:cBhvr>
                                      <p:to>
                                        <p:strVal val="visible"/>
                                      </p:to>
                                    </p:set>
                                    <p:anim calcmode="lin" valueType="num">
                                      <p:cBhvr additive="base">
                                        <p:cTn id="31" dur="500" fill="hold"/>
                                        <p:tgtEl>
                                          <p:spTgt spid="4">
                                            <p:graphicEl>
                                              <a:dgm id="{DE729E9F-61F2-4C32-9F01-A1F961851508}"/>
                                            </p:graphic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
                                            <p:graphicEl>
                                              <a:dgm id="{DE729E9F-61F2-4C32-9F01-A1F961851508}"/>
                                            </p:graphic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4">
                                            <p:graphicEl>
                                              <a:dgm id="{44B75F25-7A34-4EA7-8E3A-E15EA0319D92}"/>
                                            </p:graphicEl>
                                          </p:spTgt>
                                        </p:tgtEl>
                                        <p:attrNameLst>
                                          <p:attrName>style.visibility</p:attrName>
                                        </p:attrNameLst>
                                      </p:cBhvr>
                                      <p:to>
                                        <p:strVal val="visible"/>
                                      </p:to>
                                    </p:set>
                                    <p:anim calcmode="lin" valueType="num">
                                      <p:cBhvr additive="base">
                                        <p:cTn id="35" dur="500" fill="hold"/>
                                        <p:tgtEl>
                                          <p:spTgt spid="4">
                                            <p:graphicEl>
                                              <a:dgm id="{44B75F25-7A34-4EA7-8E3A-E15EA0319D92}"/>
                                            </p:graphic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4">
                                            <p:graphicEl>
                                              <a:dgm id="{44B75F25-7A34-4EA7-8E3A-E15EA0319D92}"/>
                                            </p:graphic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
                                            <p:graphicEl>
                                              <a:dgm id="{B76123F9-E311-4F09-B26F-592FDDF71556}"/>
                                            </p:graphicEl>
                                          </p:spTgt>
                                        </p:tgtEl>
                                        <p:attrNameLst>
                                          <p:attrName>style.visibility</p:attrName>
                                        </p:attrNameLst>
                                      </p:cBhvr>
                                      <p:to>
                                        <p:strVal val="visible"/>
                                      </p:to>
                                    </p:set>
                                    <p:anim calcmode="lin" valueType="num">
                                      <p:cBhvr additive="base">
                                        <p:cTn id="39" dur="500" fill="hold"/>
                                        <p:tgtEl>
                                          <p:spTgt spid="4">
                                            <p:graphicEl>
                                              <a:dgm id="{B76123F9-E311-4F09-B26F-592FDDF71556}"/>
                                            </p:graphic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4">
                                            <p:graphicEl>
                                              <a:dgm id="{B76123F9-E311-4F09-B26F-592FDDF71556}"/>
                                            </p:graphic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4">
                                            <p:graphicEl>
                                              <a:dgm id="{7621896A-7D4D-4179-B303-4A3E47B2986A}"/>
                                            </p:graphicEl>
                                          </p:spTgt>
                                        </p:tgtEl>
                                        <p:attrNameLst>
                                          <p:attrName>style.visibility</p:attrName>
                                        </p:attrNameLst>
                                      </p:cBhvr>
                                      <p:to>
                                        <p:strVal val="visible"/>
                                      </p:to>
                                    </p:set>
                                    <p:anim calcmode="lin" valueType="num">
                                      <p:cBhvr additive="base">
                                        <p:cTn id="43" dur="500" fill="hold"/>
                                        <p:tgtEl>
                                          <p:spTgt spid="4">
                                            <p:graphicEl>
                                              <a:dgm id="{7621896A-7D4D-4179-B303-4A3E47B2986A}"/>
                                            </p:graphic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
                                            <p:graphicEl>
                                              <a:dgm id="{7621896A-7D4D-4179-B303-4A3E47B2986A}"/>
                                            </p:graphic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4">
                                            <p:graphicEl>
                                              <a:dgm id="{A1D0C752-4577-48F7-8606-305EA47560B7}"/>
                                            </p:graphicEl>
                                          </p:spTgt>
                                        </p:tgtEl>
                                        <p:attrNameLst>
                                          <p:attrName>style.visibility</p:attrName>
                                        </p:attrNameLst>
                                      </p:cBhvr>
                                      <p:to>
                                        <p:strVal val="visible"/>
                                      </p:to>
                                    </p:set>
                                    <p:anim calcmode="lin" valueType="num">
                                      <p:cBhvr additive="base">
                                        <p:cTn id="47" dur="500" fill="hold"/>
                                        <p:tgtEl>
                                          <p:spTgt spid="4">
                                            <p:graphicEl>
                                              <a:dgm id="{A1D0C752-4577-48F7-8606-305EA47560B7}"/>
                                            </p:graphic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4">
                                            <p:graphicEl>
                                              <a:dgm id="{A1D0C752-4577-48F7-8606-305EA47560B7}"/>
                                            </p:graphic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4">
                                            <p:graphicEl>
                                              <a:dgm id="{164CEF6C-6DC9-4A9D-8E84-A035D0A7934B}"/>
                                            </p:graphicEl>
                                          </p:spTgt>
                                        </p:tgtEl>
                                        <p:attrNameLst>
                                          <p:attrName>style.visibility</p:attrName>
                                        </p:attrNameLst>
                                      </p:cBhvr>
                                      <p:to>
                                        <p:strVal val="visible"/>
                                      </p:to>
                                    </p:set>
                                    <p:anim calcmode="lin" valueType="num">
                                      <p:cBhvr additive="base">
                                        <p:cTn id="51" dur="500" fill="hold"/>
                                        <p:tgtEl>
                                          <p:spTgt spid="4">
                                            <p:graphicEl>
                                              <a:dgm id="{164CEF6C-6DC9-4A9D-8E84-A035D0A7934B}"/>
                                            </p:graphic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4">
                                            <p:graphicEl>
                                              <a:dgm id="{164CEF6C-6DC9-4A9D-8E84-A035D0A7934B}"/>
                                            </p:graphic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4">
                                            <p:graphicEl>
                                              <a:dgm id="{EC3F5F90-8116-4201-9255-1602E0F3C897}"/>
                                            </p:graphicEl>
                                          </p:spTgt>
                                        </p:tgtEl>
                                        <p:attrNameLst>
                                          <p:attrName>style.visibility</p:attrName>
                                        </p:attrNameLst>
                                      </p:cBhvr>
                                      <p:to>
                                        <p:strVal val="visible"/>
                                      </p:to>
                                    </p:set>
                                    <p:anim calcmode="lin" valueType="num">
                                      <p:cBhvr additive="base">
                                        <p:cTn id="55" dur="500" fill="hold"/>
                                        <p:tgtEl>
                                          <p:spTgt spid="4">
                                            <p:graphicEl>
                                              <a:dgm id="{EC3F5F90-8116-4201-9255-1602E0F3C897}"/>
                                            </p:graphic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4">
                                            <p:graphicEl>
                                              <a:dgm id="{EC3F5F90-8116-4201-9255-1602E0F3C897}"/>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تغییراتی که پلتفرم در مدل کسب و کار خطی ایجاد میکند</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47258317"/>
              </p:ext>
            </p:extLst>
          </p:nvPr>
        </p:nvGraphicFramePr>
        <p:xfrm>
          <a:off x="914400" y="2095500"/>
          <a:ext cx="10353675" cy="3695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3040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هدف پلتفرم؟</a:t>
            </a:r>
            <a:endParaRPr lang="en-US" dirty="0"/>
          </a:p>
        </p:txBody>
      </p:sp>
      <p:sp>
        <p:nvSpPr>
          <p:cNvPr id="3" name="Text Placeholder 2"/>
          <p:cNvSpPr>
            <a:spLocks noGrp="1"/>
          </p:cNvSpPr>
          <p:nvPr>
            <p:ph type="body" idx="1"/>
          </p:nvPr>
        </p:nvSpPr>
        <p:spPr>
          <a:xfrm>
            <a:off x="783771" y="3602037"/>
            <a:ext cx="10698480" cy="2106431"/>
          </a:xfrm>
        </p:spPr>
        <p:txBody>
          <a:bodyPr>
            <a:normAutofit/>
          </a:bodyPr>
          <a:lstStyle/>
          <a:p>
            <a:r>
              <a:rPr lang="fa-IR" dirty="0" smtClean="0"/>
              <a:t>ایجاد زیرساخت برای تبادل ارزش بین تولید کننده و مصرف کننده به وسیله قانون‌گذاری و تطابق دقیق و تسهیل تراکنش کالا و خدمات و ارزهای رایج ارزشمند (توجه کردن و بازخورددادن و پول) بین دوطرف بازار</a:t>
            </a:r>
            <a:endParaRPr lang="en-US" dirty="0"/>
          </a:p>
        </p:txBody>
      </p:sp>
    </p:spTree>
    <p:extLst>
      <p:ext uri="{BB962C8B-B14F-4D97-AF65-F5344CB8AC3E}">
        <p14:creationId xmlns:p14="http://schemas.microsoft.com/office/powerpoint/2010/main" val="2513554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اثر شبکه و قدرت پلتفرم</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05366769"/>
              </p:ext>
            </p:extLst>
          </p:nvPr>
        </p:nvGraphicFramePr>
        <p:xfrm>
          <a:off x="5156791" y="1685108"/>
          <a:ext cx="4296354" cy="3596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half" idx="2"/>
          </p:nvPr>
        </p:nvSpPr>
        <p:spPr/>
        <p:txBody>
          <a:bodyPr>
            <a:normAutofit/>
          </a:bodyPr>
          <a:lstStyle/>
          <a:p>
            <a:r>
              <a:rPr lang="fa-IR" sz="2000" dirty="0" smtClean="0"/>
              <a:t>هرچه تعداد مردم بیشتری از پلتفرم استفاده میکنند ارزش آن برای هر شخص افزایش می‌یابد که باعث جذب بیشتر مردم میشود</a:t>
            </a:r>
          </a:p>
        </p:txBody>
      </p:sp>
      <p:sp>
        <p:nvSpPr>
          <p:cNvPr id="7" name="Rounded Rectangle 6"/>
          <p:cNvSpPr/>
          <p:nvPr/>
        </p:nvSpPr>
        <p:spPr>
          <a:xfrm>
            <a:off x="10202091" y="3931920"/>
            <a:ext cx="1567543" cy="9405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کاهش قیمت</a:t>
            </a:r>
            <a:endParaRPr lang="en-US" dirty="0"/>
          </a:p>
        </p:txBody>
      </p:sp>
      <p:sp>
        <p:nvSpPr>
          <p:cNvPr id="8" name="Rounded Rectangle 7"/>
          <p:cNvSpPr/>
          <p:nvPr/>
        </p:nvSpPr>
        <p:spPr>
          <a:xfrm>
            <a:off x="10136776" y="1930037"/>
            <a:ext cx="1567543" cy="9405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smtClean="0"/>
              <a:t>فروش سریع‌تر</a:t>
            </a:r>
            <a:endParaRPr lang="en-US" dirty="0"/>
          </a:p>
        </p:txBody>
      </p:sp>
      <p:sp>
        <p:nvSpPr>
          <p:cNvPr id="10" name="Right Arrow 9"/>
          <p:cNvSpPr/>
          <p:nvPr/>
        </p:nvSpPr>
        <p:spPr>
          <a:xfrm>
            <a:off x="8530046" y="2155371"/>
            <a:ext cx="1463040" cy="326572"/>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10800000">
            <a:off x="8530046" y="4402183"/>
            <a:ext cx="1463040" cy="326572"/>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5400000">
            <a:off x="10492738" y="3236323"/>
            <a:ext cx="855617" cy="326572"/>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952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down)">
                                      <p:cBhvr>
                                        <p:cTn id="18" dur="500"/>
                                        <p:tgtEl>
                                          <p:spTgt spid="12"/>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7" grpId="0" animBg="1"/>
      <p:bldP spid="8" grpId="0" animBg="1"/>
      <p:bldP spid="10" grpId="0" animBg="1"/>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اثر شبکه و صرفه جویی ناشی از تقاضا</a:t>
            </a:r>
            <a:endParaRPr lang="en-US" dirty="0"/>
          </a:p>
        </p:txBody>
      </p:sp>
      <p:pic>
        <p:nvPicPr>
          <p:cNvPr id="5" name="Picture Placeholder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6611" r="-26611"/>
          <a:stretch/>
        </p:blipFill>
        <p:spPr>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p:cNvSpPr>
            <a:spLocks noGrp="1"/>
          </p:cNvSpPr>
          <p:nvPr>
            <p:ph type="body" sz="half" idx="2"/>
          </p:nvPr>
        </p:nvSpPr>
        <p:spPr/>
        <p:txBody>
          <a:bodyPr/>
          <a:lstStyle/>
          <a:p>
            <a:r>
              <a:rPr lang="fa-IR" dirty="0" smtClean="0"/>
              <a:t>در قرن 21 و عصر اطلاعات شرکت های بزرگ توسط تقاضای انبوه ساخته میشود که ناشی از بهینه سازی در شبکه اجتماعی و جمع آوری تقاضا و دیگر پدیده هایی است که شبکه بزرگتر را برای کاربران ارزشمند‌تر می‌کند</a:t>
            </a:r>
          </a:p>
          <a:p>
            <a:r>
              <a:rPr lang="fa-IR" dirty="0" smtClean="0"/>
              <a:t>بزرگترین شرکت ها اثر شبکه ای دارند که غلبه بر آن بسیار سخت میشود طوری که یا دولت آن ها را از ریل خارج میکند یا تکنولوژی جدید مدل کسب و کار آنها را جایگزین میکند</a:t>
            </a:r>
            <a:endParaRPr lang="en-US" dirty="0"/>
          </a:p>
        </p:txBody>
      </p:sp>
    </p:spTree>
    <p:extLst>
      <p:ext uri="{BB962C8B-B14F-4D97-AF65-F5344CB8AC3E}">
        <p14:creationId xmlns:p14="http://schemas.microsoft.com/office/powerpoint/2010/main" val="2422304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Persian">
      <a:majorFont>
        <a:latin typeface="Bookman Old Style"/>
        <a:ea typeface=""/>
        <a:cs typeface="B Yekan"/>
      </a:majorFont>
      <a:minorFont>
        <a:latin typeface="Rockwell"/>
        <a:ea typeface=""/>
        <a:cs typeface="B Yeka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1759</TotalTime>
  <Words>2917</Words>
  <Application>Microsoft Office PowerPoint</Application>
  <PresentationFormat>Widescreen</PresentationFormat>
  <Paragraphs>337</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B Yekan</vt:lpstr>
      <vt:lpstr>Bookman Old Style</vt:lpstr>
      <vt:lpstr>Rockwell</vt:lpstr>
      <vt:lpstr>Damask</vt:lpstr>
      <vt:lpstr>به منفعت شما و گرفتن بازخورد از شما باور داریم</vt:lpstr>
      <vt:lpstr>چطور شروع شد؟</vt:lpstr>
      <vt:lpstr>تئوری انتشار نوآوری</vt:lpstr>
      <vt:lpstr>پلتفرم دیجیتال یک زیست بوم تعاملی و باز با کمک تکنولوژی اینترنت است</vt:lpstr>
      <vt:lpstr>کسب و کار سنتی و خطی</vt:lpstr>
      <vt:lpstr>تغییراتی که پلتفرم در مدل کسب و کار خطی ایجاد میکند</vt:lpstr>
      <vt:lpstr>هدف پلتفرم؟</vt:lpstr>
      <vt:lpstr>اثر شبکه و قدرت پلتفرم</vt:lpstr>
      <vt:lpstr>اثر شبکه و صرفه جویی ناشی از تقاضا</vt:lpstr>
      <vt:lpstr>ابزارهای رشد شبکه</vt:lpstr>
      <vt:lpstr>ارزش گذاری پلتفرم</vt:lpstr>
      <vt:lpstr>روش طراحی</vt:lpstr>
      <vt:lpstr>تراکنش مرکزی و هسته ای و چرایی وجود پلتفرم</vt:lpstr>
      <vt:lpstr>تراکنش مرکزی و هسته ای و چرایی وجود پلتفرم</vt:lpstr>
      <vt:lpstr>انواع فیلتر و صافی برای تطابق دقیق</vt:lpstr>
      <vt:lpstr>طراحی نرم افزار</vt:lpstr>
      <vt:lpstr>طراحی نرم افزار</vt:lpstr>
      <vt:lpstr>غلبه و تخریب بازار سنتی</vt:lpstr>
      <vt:lpstr>غلبه و تخریب بازار سنتی</vt:lpstr>
      <vt:lpstr>بازاریابی و شروع جذب مشارکت کننده</vt:lpstr>
      <vt:lpstr>قلب بازاریابی پلتفرم: طراحی برای رشد ویروسی</vt:lpstr>
      <vt:lpstr>قلب بازاریابی پلتفرم: طراحی برای رشد ویروسی</vt:lpstr>
      <vt:lpstr>رشد ویروسی: بازاریابی کاربر به کاربر</vt:lpstr>
      <vt:lpstr>ترتیب جذب مشارکت کنندگان</vt:lpstr>
      <vt:lpstr>روش های جذب مشاورین املاک</vt:lpstr>
      <vt:lpstr>روش های جذب مشاورین املاک</vt:lpstr>
      <vt:lpstr>پول سازی از ارزش ایجاد شده توسط پلتفرم</vt:lpstr>
      <vt:lpstr>ارزش هایی که قبل از پلتفرم وجود نداشت!</vt:lpstr>
      <vt:lpstr>روش های پول سازی</vt:lpstr>
      <vt:lpstr>روش های پول سازی</vt:lpstr>
      <vt:lpstr>باز بودن : کاربران چه کار میتوانند و چه کار نمیتوانند بکنند؟</vt:lpstr>
      <vt:lpstr>تصمیم درباره حامیان : ثبت و مالکیت شرکت</vt:lpstr>
      <vt:lpstr>تصمیم درباره توسعه دهنده : انواع توسعه دهنده</vt:lpstr>
      <vt:lpstr>مشارکت کاربران</vt:lpstr>
      <vt:lpstr>سیاست و قانون گذاری داخلی: توزیع منصفانه ثروت بین کسانی که ارزش ایجاد میکنند</vt:lpstr>
      <vt:lpstr>قانون گذاری داخلی</vt:lpstr>
      <vt:lpstr>طراحی رفتار و عرف سازی</vt:lpstr>
      <vt:lpstr>مالک نوآوری؟ پلتفرم یا توسعه دهنده؟</vt:lpstr>
      <vt:lpstr>شاخص های کلید عملکرد : KPI</vt:lpstr>
      <vt:lpstr>تفاوت شاخص کسب و کار خطی و پلتفرمی</vt:lpstr>
      <vt:lpstr>طراحی شاخص هوشمند جدید</vt:lpstr>
      <vt:lpstr>استراتژی و راهبرد</vt:lpstr>
      <vt:lpstr>اندازه بازار املاک تهران</vt:lpstr>
      <vt:lpstr>سرمایه مورد نیاز مِلک‌یار</vt:lpstr>
      <vt:lpstr>با تشکر از توجه شما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Milad</dc:creator>
  <cp:lastModifiedBy>Milad</cp:lastModifiedBy>
  <cp:revision>65</cp:revision>
  <dcterms:created xsi:type="dcterms:W3CDTF">2021-02-05T03:43:24Z</dcterms:created>
  <dcterms:modified xsi:type="dcterms:W3CDTF">2021-02-13T18:52:00Z</dcterms:modified>
</cp:coreProperties>
</file>