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6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04A-CF27-485D-B275-A8776E36493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1074-861B-4B4E-9C10-394C8F9F1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80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04A-CF27-485D-B275-A8776E36493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1074-861B-4B4E-9C10-394C8F9F1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28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04A-CF27-485D-B275-A8776E36493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1074-861B-4B4E-9C10-394C8F9F1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082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內頁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" y="2"/>
            <a:ext cx="38592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5091439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8541491" y="6342489"/>
            <a:ext cx="290620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68914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04A-CF27-485D-B275-A8776E36493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1074-861B-4B4E-9C10-394C8F9F1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8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04A-CF27-485D-B275-A8776E36493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1074-861B-4B4E-9C10-394C8F9F1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21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04A-CF27-485D-B275-A8776E36493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1074-861B-4B4E-9C10-394C8F9F1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82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04A-CF27-485D-B275-A8776E36493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1074-861B-4B4E-9C10-394C8F9F1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62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04A-CF27-485D-B275-A8776E36493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1074-861B-4B4E-9C10-394C8F9F1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50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04A-CF27-485D-B275-A8776E36493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1074-861B-4B4E-9C10-394C8F9F1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6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04A-CF27-485D-B275-A8776E36493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1074-861B-4B4E-9C10-394C8F9F1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99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F04A-CF27-485D-B275-A8776E36493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1074-861B-4B4E-9C10-394C8F9F1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70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CF04A-CF27-485D-B275-A8776E36493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91074-861B-4B4E-9C10-394C8F9F1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96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kuping.cc/data/Image/2013hjw/3yue/29hao/hjbz/1%20(11)/1%20(11).jpg!138x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56"/>
            <a:ext cx="9143999" cy="684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79"/>
          <p:cNvSpPr/>
          <p:nvPr/>
        </p:nvSpPr>
        <p:spPr>
          <a:xfrm>
            <a:off x="0" y="1"/>
            <a:ext cx="9180512" cy="6885384"/>
          </a:xfrm>
          <a:prstGeom prst="rect">
            <a:avLst/>
          </a:prstGeom>
          <a:solidFill>
            <a:srgbClr val="FFC000">
              <a:alpha val="28000"/>
            </a:srgbClr>
          </a:solidFill>
          <a:ln w="12700">
            <a:miter lim="400000"/>
          </a:ln>
          <a:effectLst/>
        </p:spPr>
        <p:txBody>
          <a:bodyPr lIns="60957" tIns="60957" rIns="60957" bIns="60957" anchor="ctr"/>
          <a:lstStyle/>
          <a:p>
            <a:pPr algn="ctr" hangingPunct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35818" y="2270545"/>
            <a:ext cx="23756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en-US" altLang="zh-TW" sz="3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Design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88024" y="2852936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吳宗蔚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34040"/>
            <a:ext cx="2627008" cy="262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138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aa\Dropbox\前端網頁設計\hw5\hw5\投影片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4" y="0"/>
            <a:ext cx="42924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702"/>
          <p:cNvSpPr txBox="1">
            <a:spLocks/>
          </p:cNvSpPr>
          <p:nvPr/>
        </p:nvSpPr>
        <p:spPr>
          <a:xfrm>
            <a:off x="0" y="16876"/>
            <a:ext cx="4283968" cy="675820"/>
          </a:xfrm>
          <a:prstGeom prst="rect">
            <a:avLst/>
          </a:prstGeom>
          <a:solidFill>
            <a:srgbClr val="FFFC00">
              <a:alpha val="52157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sp>
        <p:nvSpPr>
          <p:cNvPr id="8" name="Shape 702"/>
          <p:cNvSpPr txBox="1">
            <a:spLocks/>
          </p:cNvSpPr>
          <p:nvPr/>
        </p:nvSpPr>
        <p:spPr>
          <a:xfrm>
            <a:off x="359504" y="3717032"/>
            <a:ext cx="3492416" cy="2592288"/>
          </a:xfrm>
          <a:prstGeom prst="rect">
            <a:avLst/>
          </a:prstGeom>
          <a:solidFill>
            <a:srgbClr val="FF9300">
              <a:alpha val="5803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sp>
        <p:nvSpPr>
          <p:cNvPr id="9" name="Shape 702"/>
          <p:cNvSpPr txBox="1">
            <a:spLocks/>
          </p:cNvSpPr>
          <p:nvPr/>
        </p:nvSpPr>
        <p:spPr>
          <a:xfrm>
            <a:off x="0" y="6466699"/>
            <a:ext cx="4283968" cy="391301"/>
          </a:xfrm>
          <a:prstGeom prst="rect">
            <a:avLst/>
          </a:prstGeom>
          <a:solidFill>
            <a:srgbClr val="FFFC00">
              <a:alpha val="52157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fontScale="62500" lnSpcReduction="20000"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sp>
        <p:nvSpPr>
          <p:cNvPr id="11" name="Shape 702"/>
          <p:cNvSpPr txBox="1">
            <a:spLocks/>
          </p:cNvSpPr>
          <p:nvPr/>
        </p:nvSpPr>
        <p:spPr>
          <a:xfrm>
            <a:off x="0" y="692696"/>
            <a:ext cx="4283968" cy="2448272"/>
          </a:xfrm>
          <a:prstGeom prst="rect">
            <a:avLst/>
          </a:prstGeom>
          <a:solidFill>
            <a:schemeClr val="accent2">
              <a:lumMod val="60000"/>
              <a:lumOff val="40000"/>
              <a:alpha val="521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sp>
        <p:nvSpPr>
          <p:cNvPr id="12" name="矩形 11"/>
          <p:cNvSpPr/>
          <p:nvPr/>
        </p:nvSpPr>
        <p:spPr>
          <a:xfrm>
            <a:off x="4860032" y="207993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主導覽列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15" name="直線接點 14"/>
          <p:cNvCxnSpPr/>
          <p:nvPr/>
        </p:nvCxnSpPr>
        <p:spPr>
          <a:xfrm flipH="1" flipV="1">
            <a:off x="4056990" y="358801"/>
            <a:ext cx="803042" cy="1584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矩形 19"/>
          <p:cNvSpPr/>
          <p:nvPr/>
        </p:nvSpPr>
        <p:spPr>
          <a:xfrm>
            <a:off x="5028203" y="6394572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功能導覽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21" name="直線接點 20"/>
          <p:cNvCxnSpPr/>
          <p:nvPr/>
        </p:nvCxnSpPr>
        <p:spPr>
          <a:xfrm flipH="1">
            <a:off x="4056990" y="6641917"/>
            <a:ext cx="905751" cy="204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矩形 27"/>
          <p:cNvSpPr/>
          <p:nvPr/>
        </p:nvSpPr>
        <p:spPr>
          <a:xfrm>
            <a:off x="4665953" y="1511528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形象圖片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29" name="直線接點 28"/>
          <p:cNvCxnSpPr/>
          <p:nvPr/>
        </p:nvCxnSpPr>
        <p:spPr>
          <a:xfrm flipH="1">
            <a:off x="3856347" y="1678570"/>
            <a:ext cx="855242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矩形 30"/>
          <p:cNvSpPr/>
          <p:nvPr/>
        </p:nvSpPr>
        <p:spPr>
          <a:xfrm>
            <a:off x="4427984" y="4103816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主要文章介紹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32" name="直線接點 31"/>
          <p:cNvCxnSpPr/>
          <p:nvPr/>
        </p:nvCxnSpPr>
        <p:spPr>
          <a:xfrm flipH="1">
            <a:off x="3526459" y="4293096"/>
            <a:ext cx="932052" cy="216024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" name="群組 13"/>
          <p:cNvGrpSpPr/>
          <p:nvPr/>
        </p:nvGrpSpPr>
        <p:grpSpPr>
          <a:xfrm>
            <a:off x="6179709" y="1727552"/>
            <a:ext cx="1416627" cy="333296"/>
            <a:chOff x="6232967" y="1383030"/>
            <a:chExt cx="1416627" cy="333296"/>
          </a:xfrm>
        </p:grpSpPr>
        <p:grpSp>
          <p:nvGrpSpPr>
            <p:cNvPr id="2" name="群組 1"/>
            <p:cNvGrpSpPr/>
            <p:nvPr/>
          </p:nvGrpSpPr>
          <p:grpSpPr>
            <a:xfrm>
              <a:off x="6232967" y="1432210"/>
              <a:ext cx="252000" cy="252000"/>
              <a:chOff x="6979460" y="3565706"/>
              <a:chExt cx="252000" cy="252000"/>
            </a:xfrm>
          </p:grpSpPr>
          <p:sp>
            <p:nvSpPr>
              <p:cNvPr id="23" name="橢圓 22"/>
              <p:cNvSpPr/>
              <p:nvPr/>
            </p:nvSpPr>
            <p:spPr>
              <a:xfrm>
                <a:off x="6979460" y="3565706"/>
                <a:ext cx="252000" cy="252000"/>
              </a:xfrm>
              <a:prstGeom prst="ellipse">
                <a:avLst/>
              </a:prstGeom>
              <a:solidFill>
                <a:schemeClr val="tx1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979460" y="3573015"/>
                <a:ext cx="252000" cy="228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900" dirty="0">
                    <a:solidFill>
                      <a:schemeClr val="bg1"/>
                    </a:solidFill>
                    <a:latin typeface="微軟正黑體"/>
                    <a:ea typeface="微軟正黑體"/>
                    <a:cs typeface="微軟正黑體"/>
                    <a:sym typeface="微軟正黑體"/>
                  </a:rPr>
                  <a:t>1</a:t>
                </a:r>
                <a:endParaRPr lang="zh-TW" altLang="en-US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endParaRPr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6494534" y="1383030"/>
              <a:ext cx="1155060" cy="3332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566" dirty="0" smtClean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品牌</a:t>
              </a:r>
              <a:r>
                <a:rPr lang="en-US" altLang="zh-TW" sz="1566" dirty="0" smtClean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LOGO</a:t>
              </a:r>
              <a:endPara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107504" y="122641"/>
            <a:ext cx="252000" cy="252000"/>
            <a:chOff x="6979460" y="3565706"/>
            <a:chExt cx="252000" cy="252000"/>
          </a:xfrm>
        </p:grpSpPr>
        <p:sp>
          <p:nvSpPr>
            <p:cNvPr id="53" name="橢圓 52"/>
            <p:cNvSpPr/>
            <p:nvPr/>
          </p:nvSpPr>
          <p:spPr>
            <a:xfrm>
              <a:off x="6979460" y="3565706"/>
              <a:ext cx="252000" cy="25200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979460" y="3573015"/>
              <a:ext cx="252000" cy="2288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6176069" y="2276872"/>
            <a:ext cx="1296022" cy="333296"/>
            <a:chOff x="6232967" y="1822022"/>
            <a:chExt cx="1296022" cy="333296"/>
          </a:xfrm>
        </p:grpSpPr>
        <p:sp>
          <p:nvSpPr>
            <p:cNvPr id="50" name="矩形 49"/>
            <p:cNvSpPr/>
            <p:nvPr/>
          </p:nvSpPr>
          <p:spPr>
            <a:xfrm>
              <a:off x="6542822" y="1822022"/>
              <a:ext cx="986167" cy="3332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566" dirty="0" smtClean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形象圖片</a:t>
              </a:r>
              <a:endPara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  <p:grpSp>
          <p:nvGrpSpPr>
            <p:cNvPr id="55" name="群組 54"/>
            <p:cNvGrpSpPr/>
            <p:nvPr/>
          </p:nvGrpSpPr>
          <p:grpSpPr>
            <a:xfrm>
              <a:off x="6232967" y="1866936"/>
              <a:ext cx="252000" cy="252000"/>
              <a:chOff x="6979460" y="3565706"/>
              <a:chExt cx="252000" cy="252000"/>
            </a:xfrm>
          </p:grpSpPr>
          <p:sp>
            <p:nvSpPr>
              <p:cNvPr id="56" name="橢圓 55"/>
              <p:cNvSpPr/>
              <p:nvPr/>
            </p:nvSpPr>
            <p:spPr>
              <a:xfrm>
                <a:off x="6979460" y="3565706"/>
                <a:ext cx="252000" cy="252000"/>
              </a:xfrm>
              <a:prstGeom prst="ellipse">
                <a:avLst/>
              </a:prstGeom>
              <a:solidFill>
                <a:schemeClr val="tx1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979460" y="3573015"/>
                <a:ext cx="252000" cy="228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900" dirty="0">
                    <a:solidFill>
                      <a:schemeClr val="bg1"/>
                    </a:solidFill>
                    <a:latin typeface="微軟正黑體"/>
                    <a:ea typeface="微軟正黑體"/>
                    <a:cs typeface="微軟正黑體"/>
                    <a:sym typeface="微軟正黑體"/>
                  </a:rPr>
                  <a:t>2</a:t>
                </a:r>
                <a:endParaRPr lang="zh-TW" altLang="en-US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endParaRPr>
              </a:p>
            </p:txBody>
          </p:sp>
        </p:grpSp>
      </p:grpSp>
      <p:grpSp>
        <p:nvGrpSpPr>
          <p:cNvPr id="58" name="群組 57"/>
          <p:cNvGrpSpPr/>
          <p:nvPr/>
        </p:nvGrpSpPr>
        <p:grpSpPr>
          <a:xfrm>
            <a:off x="107504" y="1072536"/>
            <a:ext cx="252000" cy="252000"/>
            <a:chOff x="6979460" y="3565706"/>
            <a:chExt cx="252000" cy="252000"/>
          </a:xfrm>
        </p:grpSpPr>
        <p:sp>
          <p:nvSpPr>
            <p:cNvPr id="59" name="橢圓 58"/>
            <p:cNvSpPr/>
            <p:nvPr/>
          </p:nvSpPr>
          <p:spPr>
            <a:xfrm>
              <a:off x="6979460" y="3565706"/>
              <a:ext cx="252000" cy="25200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979460" y="3573015"/>
              <a:ext cx="252000" cy="2288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6177183" y="2801925"/>
            <a:ext cx="1309973" cy="333296"/>
            <a:chOff x="6232967" y="2231592"/>
            <a:chExt cx="1309973" cy="333296"/>
          </a:xfrm>
        </p:grpSpPr>
        <p:sp>
          <p:nvSpPr>
            <p:cNvPr id="40" name="矩形 39"/>
            <p:cNvSpPr/>
            <p:nvPr/>
          </p:nvSpPr>
          <p:spPr>
            <a:xfrm>
              <a:off x="6556773" y="2231592"/>
              <a:ext cx="986167" cy="3332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566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文張圖片</a:t>
              </a:r>
              <a:endPara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  <p:grpSp>
          <p:nvGrpSpPr>
            <p:cNvPr id="61" name="群組 60"/>
            <p:cNvGrpSpPr/>
            <p:nvPr/>
          </p:nvGrpSpPr>
          <p:grpSpPr>
            <a:xfrm>
              <a:off x="6232967" y="2272240"/>
              <a:ext cx="252000" cy="252000"/>
              <a:chOff x="6979460" y="3565706"/>
              <a:chExt cx="252000" cy="252000"/>
            </a:xfrm>
          </p:grpSpPr>
          <p:sp>
            <p:nvSpPr>
              <p:cNvPr id="62" name="橢圓 61"/>
              <p:cNvSpPr/>
              <p:nvPr/>
            </p:nvSpPr>
            <p:spPr>
              <a:xfrm>
                <a:off x="6979460" y="3565706"/>
                <a:ext cx="252000" cy="252000"/>
              </a:xfrm>
              <a:prstGeom prst="ellipse">
                <a:avLst/>
              </a:prstGeom>
              <a:solidFill>
                <a:schemeClr val="tx1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6979460" y="3573015"/>
                <a:ext cx="252000" cy="228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900" dirty="0">
                    <a:solidFill>
                      <a:schemeClr val="bg1"/>
                    </a:solidFill>
                    <a:latin typeface="微軟正黑體"/>
                    <a:ea typeface="微軟正黑體"/>
                    <a:cs typeface="微軟正黑體"/>
                    <a:sym typeface="微軟正黑體"/>
                  </a:rPr>
                  <a:t>3</a:t>
                </a:r>
                <a:endParaRPr lang="zh-TW" altLang="en-US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endParaRPr>
              </a:p>
            </p:txBody>
          </p:sp>
        </p:grpSp>
      </p:grpSp>
      <p:grpSp>
        <p:nvGrpSpPr>
          <p:cNvPr id="64" name="群組 63"/>
          <p:cNvGrpSpPr/>
          <p:nvPr/>
        </p:nvGrpSpPr>
        <p:grpSpPr>
          <a:xfrm>
            <a:off x="529946" y="4275108"/>
            <a:ext cx="252000" cy="252000"/>
            <a:chOff x="6979460" y="3565706"/>
            <a:chExt cx="252000" cy="252000"/>
          </a:xfrm>
        </p:grpSpPr>
        <p:sp>
          <p:nvSpPr>
            <p:cNvPr id="65" name="橢圓 64"/>
            <p:cNvSpPr/>
            <p:nvPr/>
          </p:nvSpPr>
          <p:spPr>
            <a:xfrm>
              <a:off x="6979460" y="3565706"/>
              <a:ext cx="252000" cy="25200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979460" y="3573015"/>
              <a:ext cx="252000" cy="2288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1763688" y="5325737"/>
            <a:ext cx="252000" cy="252000"/>
            <a:chOff x="6979460" y="3565706"/>
            <a:chExt cx="252000" cy="252000"/>
          </a:xfrm>
        </p:grpSpPr>
        <p:sp>
          <p:nvSpPr>
            <p:cNvPr id="68" name="橢圓 67"/>
            <p:cNvSpPr/>
            <p:nvPr/>
          </p:nvSpPr>
          <p:spPr>
            <a:xfrm>
              <a:off x="6979460" y="3565706"/>
              <a:ext cx="252000" cy="25200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979460" y="3573015"/>
              <a:ext cx="252000" cy="2288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2915816" y="4227932"/>
            <a:ext cx="252000" cy="252000"/>
            <a:chOff x="6979460" y="3565706"/>
            <a:chExt cx="252000" cy="252000"/>
          </a:xfrm>
        </p:grpSpPr>
        <p:sp>
          <p:nvSpPr>
            <p:cNvPr id="71" name="橢圓 70"/>
            <p:cNvSpPr/>
            <p:nvPr/>
          </p:nvSpPr>
          <p:spPr>
            <a:xfrm>
              <a:off x="6979460" y="3565706"/>
              <a:ext cx="252000" cy="25200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979460" y="3573015"/>
              <a:ext cx="252000" cy="2288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437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5244603" y="784899"/>
            <a:ext cx="3273986" cy="398049"/>
            <a:chOff x="4884669" y="726695"/>
            <a:chExt cx="3273986" cy="398049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21670" r="37434"/>
                      </a14:imgEffect>
                    </a14:imgLayer>
                  </a14:imgProps>
                </a:ext>
              </a:extLst>
            </a:blip>
            <a:srcRect l="19700" r="60596"/>
            <a:stretch/>
          </p:blipFill>
          <p:spPr>
            <a:xfrm rot="16200000">
              <a:off x="4889350" y="722014"/>
              <a:ext cx="398049" cy="4074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16" name="矩形 15"/>
            <p:cNvSpPr/>
            <p:nvPr/>
          </p:nvSpPr>
          <p:spPr>
            <a:xfrm>
              <a:off x="5332943" y="804105"/>
              <a:ext cx="28257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200" dirty="0" smtClean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Background:#FFF</a:t>
              </a:r>
              <a:endParaRPr lang="zh-TW" altLang="en-US" sz="12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4716016" y="260648"/>
            <a:ext cx="58541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顏色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09761" y="2422692"/>
            <a:ext cx="3040913" cy="574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橙色為暖色系，給人一種溫暖柔和的感覺。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19753" y="3350881"/>
            <a:ext cx="1377300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字型</a:t>
            </a:r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: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  </a:t>
            </a:r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Mistral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pic>
        <p:nvPicPr>
          <p:cNvPr id="3074" name="Picture 2" descr="C:\Users\aaa\Dropbox\前端網頁設計\hw5\hw5\投影片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6" y="0"/>
            <a:ext cx="456949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群組 41"/>
          <p:cNvGrpSpPr/>
          <p:nvPr/>
        </p:nvGrpSpPr>
        <p:grpSpPr>
          <a:xfrm>
            <a:off x="5253972" y="1291708"/>
            <a:ext cx="3273986" cy="398049"/>
            <a:chOff x="4884669" y="726695"/>
            <a:chExt cx="3273986" cy="398049"/>
          </a:xfrm>
        </p:grpSpPr>
        <p:pic>
          <p:nvPicPr>
            <p:cNvPr id="43" name="圖片 42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21670" r="37434"/>
                      </a14:imgEffect>
                    </a14:imgLayer>
                  </a14:imgProps>
                </a:ext>
              </a:extLst>
            </a:blip>
            <a:srcRect l="19700" r="60596"/>
            <a:stretch/>
          </p:blipFill>
          <p:spPr>
            <a:xfrm rot="16200000">
              <a:off x="4889350" y="722014"/>
              <a:ext cx="398049" cy="4074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</p:pic>
        <p:sp>
          <p:nvSpPr>
            <p:cNvPr id="44" name="矩形 43"/>
            <p:cNvSpPr/>
            <p:nvPr/>
          </p:nvSpPr>
          <p:spPr>
            <a:xfrm>
              <a:off x="5332943" y="804105"/>
              <a:ext cx="28257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200" dirty="0" smtClean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Font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: #000</a:t>
              </a:r>
              <a:endParaRPr lang="zh-TW" altLang="en-US" sz="12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5258454" y="1808619"/>
            <a:ext cx="3273986" cy="398049"/>
            <a:chOff x="4884669" y="726695"/>
            <a:chExt cx="3273986" cy="398049"/>
          </a:xfrm>
        </p:grpSpPr>
        <p:pic>
          <p:nvPicPr>
            <p:cNvPr id="46" name="圖片 4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21670" r="37434"/>
                      </a14:imgEffect>
                    </a14:imgLayer>
                  </a14:imgProps>
                </a:ext>
              </a:extLst>
            </a:blip>
            <a:srcRect l="19700" r="60596"/>
            <a:stretch/>
          </p:blipFill>
          <p:spPr>
            <a:xfrm rot="16200000">
              <a:off x="4889350" y="722014"/>
              <a:ext cx="398049" cy="407411"/>
            </a:xfrm>
            <a:prstGeom prst="rect">
              <a:avLst/>
            </a:prstGeom>
            <a:solidFill>
              <a:srgbClr val="F1B60F"/>
            </a:solidFill>
            <a:ln>
              <a:solidFill>
                <a:schemeClr val="tx1"/>
              </a:solidFill>
            </a:ln>
          </p:spPr>
        </p:pic>
        <p:sp>
          <p:nvSpPr>
            <p:cNvPr id="47" name="矩形 46"/>
            <p:cNvSpPr/>
            <p:nvPr/>
          </p:nvSpPr>
          <p:spPr>
            <a:xfrm>
              <a:off x="5332943" y="804105"/>
              <a:ext cx="28257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200" dirty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主色系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微軟正黑體"/>
                  <a:ea typeface="微軟正黑體"/>
                  <a:cs typeface="微軟正黑體"/>
                </a:rPr>
                <a:t>: #F1B60F</a:t>
              </a:r>
              <a:endParaRPr lang="zh-TW" altLang="en-US" sz="12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5220072" y="4031808"/>
            <a:ext cx="712054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Logo: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pic>
        <p:nvPicPr>
          <p:cNvPr id="49" name="圖片 48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550" y="3455506"/>
            <a:ext cx="1177091" cy="117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930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60</Words>
  <Application>Microsoft Office PowerPoint</Application>
  <PresentationFormat>如螢幕大小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aaa</dc:creator>
  <cp:lastModifiedBy>aaa</cp:lastModifiedBy>
  <cp:revision>5</cp:revision>
  <dcterms:created xsi:type="dcterms:W3CDTF">2016-03-28T18:37:55Z</dcterms:created>
  <dcterms:modified xsi:type="dcterms:W3CDTF">2016-03-28T19:21:47Z</dcterms:modified>
</cp:coreProperties>
</file>