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</p:sldIdLst>
  <p:sldSz cx="6099175" cy="78708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ill Sans Ultra Bold" panose="020B0A02020104020203" pitchFamily="34" charset="0"/>
      <p:regular r:id="rId8"/>
    </p:embeddedFont>
    <p:embeddedFont>
      <p:font typeface="Mistral" panose="03090702030407020403" pitchFamily="66" charset="0"/>
      <p:regular r:id="rId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996633"/>
    <a:srgbClr val="FCC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328" y="-96"/>
      </p:cViewPr>
      <p:guideLst>
        <p:guide orient="horz" pos="2479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8" y="2445058"/>
            <a:ext cx="5184299" cy="1687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876" y="4460134"/>
            <a:ext cx="4269423" cy="20114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950052" y="362569"/>
            <a:ext cx="914876" cy="77068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3306" y="362569"/>
            <a:ext cx="2645094" cy="77068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3" y="5057735"/>
            <a:ext cx="5184299" cy="1563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3" y="3335992"/>
            <a:ext cx="5184299" cy="172174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3306" y="2107997"/>
            <a:ext cx="1779985" cy="59614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4944" y="2107997"/>
            <a:ext cx="1779985" cy="59614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5198"/>
            <a:ext cx="5489258" cy="131180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761827"/>
            <a:ext cx="2694862" cy="7342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496072"/>
            <a:ext cx="2694862" cy="4534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1761827"/>
            <a:ext cx="2695920" cy="7342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496072"/>
            <a:ext cx="2695920" cy="4534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3375"/>
            <a:ext cx="2006587" cy="1333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13376"/>
            <a:ext cx="3409608" cy="6717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59" y="1647043"/>
            <a:ext cx="2006587" cy="53838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1" y="5509577"/>
            <a:ext cx="3659505" cy="650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1" y="703273"/>
            <a:ext cx="3659505" cy="47224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1" y="6160014"/>
            <a:ext cx="3659505" cy="9237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15198"/>
            <a:ext cx="5489258" cy="131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836526"/>
            <a:ext cx="5489258" cy="519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59" y="7295089"/>
            <a:ext cx="1423141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6F95-1285-42DE-A67B-D8F7CC86B5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5" y="7295089"/>
            <a:ext cx="1931405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5" y="7295089"/>
            <a:ext cx="1423141" cy="419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233999" y="-2166"/>
            <a:ext cx="5644136" cy="7883205"/>
            <a:chOff x="233999" y="-2166"/>
            <a:chExt cx="5644136" cy="7883205"/>
          </a:xfrm>
        </p:grpSpPr>
        <p:sp>
          <p:nvSpPr>
            <p:cNvPr id="84" name="矩形 83"/>
            <p:cNvSpPr/>
            <p:nvPr/>
          </p:nvSpPr>
          <p:spPr>
            <a:xfrm>
              <a:off x="23399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17648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20129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168593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68494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2652242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135890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361953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103187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58683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70484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55413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0" name="對角線條紋 9"/>
          <p:cNvSpPr/>
          <p:nvPr/>
        </p:nvSpPr>
        <p:spPr>
          <a:xfrm>
            <a:off x="3175" y="3575372"/>
            <a:ext cx="958180" cy="640130"/>
          </a:xfrm>
          <a:prstGeom prst="diagStrip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904" y="7391796"/>
            <a:ext cx="6097904" cy="479029"/>
          </a:xfrm>
          <a:prstGeom prst="rect">
            <a:avLst/>
          </a:prstGeom>
          <a:noFill/>
          <a:ln w="6350"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5596" y="751948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/>
              <a:t>Copyright©2016 H.Jin </a:t>
            </a:r>
            <a:endParaRPr kumimoji="1" lang="zh-TW" altLang="en-US" sz="1000" dirty="0"/>
          </a:p>
        </p:txBody>
      </p:sp>
      <p:sp>
        <p:nvSpPr>
          <p:cNvPr id="6" name="AutoShape 12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4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331133" y="4583644"/>
            <a:ext cx="1438534" cy="1080120"/>
            <a:chOff x="1831715" y="3863404"/>
            <a:chExt cx="1438534" cy="1080120"/>
          </a:xfrm>
        </p:grpSpPr>
        <p:sp>
          <p:nvSpPr>
            <p:cNvPr id="51" name="文字方塊 50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Title</a:t>
              </a:r>
              <a:endPara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831715" y="4235638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/>
                <a:t>I went to the beach which had many people there. I went to the </a:t>
              </a:r>
              <a:r>
                <a:rPr lang="en-US" altLang="zh-TW" sz="1000" dirty="0" smtClean="0"/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601315" y="5879788"/>
            <a:ext cx="1438534" cy="1080120"/>
            <a:chOff x="1831715" y="3863404"/>
            <a:chExt cx="1438534" cy="1080120"/>
          </a:xfrm>
        </p:grpSpPr>
        <p:sp>
          <p:nvSpPr>
            <p:cNvPr id="67" name="文字方塊 66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Title</a:t>
              </a:r>
              <a:endPara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831715" y="4235638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/>
                <a:t>I went to the beach which had many people there. I went to the </a:t>
              </a:r>
              <a:r>
                <a:rPr lang="en-US" altLang="zh-TW" sz="1000" dirty="0" smtClean="0"/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4059325" y="5879788"/>
            <a:ext cx="1438534" cy="1080120"/>
            <a:chOff x="1831715" y="3863404"/>
            <a:chExt cx="1438534" cy="1080120"/>
          </a:xfrm>
        </p:grpSpPr>
        <p:sp>
          <p:nvSpPr>
            <p:cNvPr id="70" name="文字方塊 69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Title</a:t>
              </a:r>
              <a:endPara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831715" y="4235638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/>
                <a:t>I went to the beach which had many people there. I went to the </a:t>
              </a:r>
              <a:r>
                <a:rPr lang="en-US" altLang="zh-TW" sz="1000" dirty="0" smtClean="0"/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175" y="7630"/>
            <a:ext cx="6092826" cy="944205"/>
          </a:xfrm>
          <a:prstGeom prst="rect">
            <a:avLst/>
          </a:prstGeom>
          <a:gradFill flip="none" rotWithShape="1">
            <a:gsLst>
              <a:gs pos="64000">
                <a:srgbClr val="FFFFFF">
                  <a:alpha val="5400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lumMod val="28000"/>
                  <a:lumOff val="72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61355" y="263004"/>
            <a:ext cx="840963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Home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21174" y="263004"/>
            <a:ext cx="853352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Article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97458" y="263004"/>
            <a:ext cx="840964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Album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20793" y="263004"/>
            <a:ext cx="840962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Contact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2440" y="3863404"/>
            <a:ext cx="840963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Home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01315" y="4223444"/>
            <a:ext cx="48965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73323" y="7247780"/>
            <a:ext cx="482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3175" y="7937"/>
            <a:ext cx="6096000" cy="3567435"/>
            <a:chOff x="6938019" y="1143857"/>
            <a:chExt cx="2094245" cy="1224136"/>
          </a:xfrm>
        </p:grpSpPr>
        <p:sp>
          <p:nvSpPr>
            <p:cNvPr id="41" name="矩形 40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637320" y="4390516"/>
            <a:ext cx="1402530" cy="1417104"/>
            <a:chOff x="6938019" y="1143857"/>
            <a:chExt cx="2094245" cy="1224136"/>
          </a:xfrm>
        </p:grpSpPr>
        <p:sp>
          <p:nvSpPr>
            <p:cNvPr id="53" name="矩形 52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212286" y="118988"/>
            <a:ext cx="677061" cy="531681"/>
            <a:chOff x="6938019" y="1143857"/>
            <a:chExt cx="2094245" cy="1224136"/>
          </a:xfrm>
        </p:grpSpPr>
        <p:sp>
          <p:nvSpPr>
            <p:cNvPr id="58" name="矩形 57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4057699" y="4367460"/>
            <a:ext cx="1402530" cy="1417104"/>
            <a:chOff x="6938019" y="1143857"/>
            <a:chExt cx="2094245" cy="1224136"/>
          </a:xfrm>
        </p:grpSpPr>
        <p:sp>
          <p:nvSpPr>
            <p:cNvPr id="74" name="矩形 73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>
            <a:off x="2329507" y="5758668"/>
            <a:ext cx="1402530" cy="1417104"/>
            <a:chOff x="6938019" y="1143857"/>
            <a:chExt cx="2094245" cy="1224136"/>
          </a:xfrm>
        </p:grpSpPr>
        <p:sp>
          <p:nvSpPr>
            <p:cNvPr id="80" name="矩形 79"/>
            <p:cNvSpPr/>
            <p:nvPr/>
          </p:nvSpPr>
          <p:spPr>
            <a:xfrm>
              <a:off x="6938019" y="1143857"/>
              <a:ext cx="2094245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/>
            <p:nvPr/>
          </p:nvCxnSpPr>
          <p:spPr>
            <a:xfrm flipV="1"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6938019" y="1143857"/>
              <a:ext cx="2094245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5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對角線條紋 9"/>
          <p:cNvSpPr/>
          <p:nvPr/>
        </p:nvSpPr>
        <p:spPr>
          <a:xfrm>
            <a:off x="3175" y="3575372"/>
            <a:ext cx="958180" cy="640130"/>
          </a:xfrm>
          <a:prstGeom prst="diagStripe">
            <a:avLst/>
          </a:prstGeom>
          <a:solidFill>
            <a:srgbClr val="99663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img03.tooopen.com/images/20120715/sy_2012071511172173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373"/>
          <a:stretch/>
        </p:blipFill>
        <p:spPr bwMode="auto">
          <a:xfrm>
            <a:off x="-1904" y="-1"/>
            <a:ext cx="6097904" cy="357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" y="2559159"/>
            <a:ext cx="6096000" cy="1520269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99000">
                <a:schemeClr val="bg1">
                  <a:alpha val="18000"/>
                </a:schemeClr>
              </a:gs>
              <a:gs pos="0">
                <a:srgbClr val="FFC000">
                  <a:lumMod val="77000"/>
                  <a:alpha val="0"/>
                </a:srgb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904" y="7391796"/>
            <a:ext cx="6097904" cy="4790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85596" y="7519483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6">
                    <a:lumMod val="75000"/>
                  </a:schemeClr>
                </a:solidFill>
              </a:rPr>
              <a:t>Copyright©2016 H.Jin </a:t>
            </a:r>
            <a:endParaRPr kumimoji="1" lang="zh-TW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AutoShape 12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4" descr="data:image/jpeg;base64,/9j/4AAQSkZJRgABAQAAAQABAAD/2wCEAAkGBxQTEhQUExMWFRQXFBQXFBcYGBwXHBQUFxQXFxQUFBQcHCggGBwlHBQXITEhJSkrLi4uFx8zODMsNygtLisBCgoKDg0NFA8PFywcFBwsLCwsLCwsLCwsLCwsLCwsLCwsLCwsLCwsLDcsNywsLCwsLCwsLCwsLCwsLDcrLCwsN//AABEIALcBEwMBIgACEQEDEQH/xAAaAAADAQEBAQAAAAAAAAAAAAABAgMABAUG/8QAMRAAAgECBAQFBAICAwEAAAAAAAECEVEDEhNBBBQxYSFSkaHwInGBsUJiMuEjwfHR/8QAGAEBAQEBAQAAAAAAAAAAAAAAAAECBQP/xAAeEQEBAQACAgMBAAAAAAAAAAAAAREDEiFhAhNRMf/aAAwDAQACEQMRAD8A+uzdwMko9jOLucZ02nFk6tD5mNHEW6CpPFaHjjDSw0+gulJdEA2p3Jywq7lI5t4gmnYCTwGjKTXWo2pJDLHW6AV8R9xo8Qn1VBvpe4ssBEDSin0Yv3aBHDVxnw9dwEyrzj5P7EpcKwQWXcoM8H+wiwqdJr1K6sd0wNQ7gb61/IGtfxMnBXM8l2vwBs8H2Nop/wCLFeFDzewFGC3bAd5l3FeK/Kho40e4+tEDnli9qC651OUAfQBz65njPY6csLoV4K2AlDGuVTi9yUuHYmiwOiWCticsCWxJKSuMpSuwDy0zaD3a9R4YbfUfLFdZf9gQ0FcBfVhZ+wQmKakrjrEuO27+wjpu36AF0uTcI+YzjG79BXhR8wU2jZi6bW5o4FpIqoT+5BF13YY8RQq67xJuMd4sBljxfVGywe4qwYvo6G5V7AZ8OtmB4VN2NHCmiizb0CuZ+A8MQs8PsicuHdghqvzI1Vu4kXw8rCSwZWA6XgrZIXJJfxXoc2WSHWI9wL5E9l6iywafxJVVmFYrXRAaq3ibNCzDrvyr0A8R+VehQVhxfSvoF8LapNzkLnl3AZ8KxXwzHUsR3GpPd+4EVCgeYat6FvDeVRawswEXFyDzr7egc+HZgzw8r9QMuN7IZcS7ICSfSJnhLzJECym31dCdEuviV04+b2BSHf5+SiLxVZGLZYdzBF/HeTCp93+y7hF/+irBVvcmqm8WO6EeNCzLPhvyTfB9mvyAueD3aGWGtpf9AXDRW6/ZnhrzICkYz2l7hcpbr2I6a837KQov5EUHJb+AuRPpItWu6ZLET2VPsBuWdwcu7r1OWSZo1RUdawO69Q8vI5ljMrDx6dQpnCSuDVmrjxhO7KJSv7gRXEyt7DLFe6S/BR4be69ScuG7r1CGz916IWUpXT9BdCm1Q6lLBSPGl8QHxMviQ/Mrym1l5UET5t/EDmpW9ijxf6oynJ9FT8AaMpS2Dy7uhZYcnv7k3hPdgVfCMHJsiGrAouFasNptfyS/JHxBluBZ5d5fsTLDzewlI9/UP0dwG04eb9h0I+ZE6Q7gaW1QLcsvMjEQAdywbNAeBIzwltJA0pbP3IA4SFdR/wDk7hzT+IKmsS6qHUjvEpmlb2Fc3ZegC/Q7oywE+jG1OyDmT3oAunNdCuHKX8qMnpV/kvUy4d39yCzy/GDTXxktCm69QrKusl+wGlgLsc85ZeiOlOD/AJezGUFdMujkjjt9RtBvoXlGPxE2ldgKuElcbQkI6gU5dwH0Zdzacrexqz7jrDkBP6l/FegdX+q9B6JdZL9iucO7IBruy9BZSkyscWNqe4MTElsUSWBJjaKXWQjcn1fqwPDXf8AM5wV2bmLRQtUukfU2pLZewDcw/KvQKx35V6AWfuakwNnXlQHl8vuHNP4jakrewC5o+UKxV5QvEflXoB4krewDLF/ogC6kvlDFRflmbQkDSlYGnKxlTaUhXGauajRljtbALnldjqc//Q8zdGrF3QDZvNT59gaSfRk3gWkhXgO69QLPAaI4lRoVj/L/ALLrGT6r/oDzpVsZRZ6ThF9GK8OK3X7GmOGGHLbxKYcHds6XjJdCEuIf2KOnbxQrk9khMPjL+JVYsXdEC55dvYSXEy+JFElszYji+qp7gcsuJldknNs64whf2Kxw47On4Lo4FhvcLkdsuGXmXqLy6uho5IpsvCi6v0GxFT/RPMrEDSnGzBzC8oc8bAeTuBuZXlRuZ7U+wKQ7hrDuAG096fc2j/ZDZYvpUSeC9gDoO5tCRJxYtWUV05K4az7kliO7HjiT7gNqz+L/AEYGeXcwR0ODEc2riYeIzpTT6mVRXEMOt2Q2SFzacfMgF1VZBU42oNoLZr1FfDMKNI3A8CzQjwWDxRRpYNBHItHGe42t/VBHOqmUWdOq9kl+DOcgJrh3uDQS6tGlCTuDRYBWDHzDrBj5iekxlhsB9HuFRp3EUGFxZFGq2QrmKxZMofMbUpsRbDEIrrsSSb2CsVrb2G5iXb0CprAY64ZglizuJJSdwKcsxXwrFWFIbLTqwJuDRtaSuWWMl3NqRt7hE1xL+IK4nshqQdxXhR837IpljRsFuNyL4bugaHdFReq8xiNFdmKOhYLM8FivHd2HmHcyElhMVwZbmH8RuYfb0CopMaNdqlHxD7ehtd/EAY4shta6RPXfxDLGugC8SPlBrRsHNF7GpHuAvMP7fgGvIosvcZJbARWLK7M8SV2WyyBR7v3AkuIlc3MyuVeW4KRuAi4qXxFI8TXrFC1j3Nnj3Ao8ruhHgxuFTj3DWL3IEairsXVjtH3KOEboGgroolzCsga9ikuGEqlsAuuwa0h1jLym11ZATcm7gyMo+J7I3Mvt6AS0WNoMbmmB47uwBy7G5ZiPFd2K22BZYPdByLzI5nUyTCOjJHze3+jEVB2ZijscY3FcI3A8HuNpq5lWyxuD6e4yhG5tNXAH09zJQuzaauhXBXAbTjsxZYJs8UPHiEtiiLiwUOjmI2YdSHf0Gjl8QZ2dVI3FllsxohqMFWX1I2M8ZeVAQUWbIyzx+yBzDGiemzabKcw/iDzL7AScGDKy/M9kbmFZAQozUZbmFZAfEdkAkWyiq+qEeOxHjMC8sCoj4Vklim1ncBnwzBy7NzDuzcxK7Ay4djcsxOZd2bWd2BRcPTqHJFbkM4HFsDq1Etwaq2Zy5WajCOnUdzHMAi6vUXMdjwAZOwRyZhoxZdwZOUGFZJXH8H0ZHKwqAC4mExVhdyjTFYBWErjLDVydWBJ7JlHSqXHpF7nJlYyRB0acbm0ldHO6gqB0rhwPh2c2ZjrFd2A74d2BoOwY4krsasrsBNBm0GGUpK4nMSuAdBm0GZ8Q7mfEO5RtBm5YD4h3Nru4B5a5nhRuBY1eo6inuQLSF2b6O/z8h5cXQYDUh3Moxv7EtJi5WB0ZI3Ckl0ZyeJkwOp4tNkbVjZohGdwvCr0YF6w+JmObRl8RgOlYrNrsmxQi+uxlj9kctQVCuzVQylE4swYsg7Hlv+xWo3JRa3HqgM8tmB4qsbMrBzIoGsrIKxY2BSIJYQU2eNjZo9yWkwZGEVzR7iymrE8jCoAZ4guZlVBXHUY3AimwuFS1I3BqJAc+kbSZ0LiFZG5hWGjm0mDTOrmFY2tG3z0A5Mpjr1I9wOURo5cwyxXdl2odwOEbgIuIYVxF0g6SuB8MA+eL7fLgfD16OpJ4DWwE2iBpYIuWhWPEv7/cdYkX1RRz53cx06CYRp5Ulw5OWAbWS3GXFJdSCUsEXROhcVFmeNEDm0gZDqeNEGeLGmOWgKHYlF7meANMcbMzpeALolEFIrDGoB4RNwoBdcReg3MKxy9BakV26sbGzJnHmBnKOt4ViE4s0ZlVjV6gc2Y1TreAn0EWAwIAOmPD1Dy4Ry1NU6uWDywHIE6uXDppdwOZRMkdDxFYGvGxBztA8Tqzx7hyRuFcykLI69FXRlgK6Go4mjJHdy1ib4Uuo5s5i+gzAdnCcWoQlFp1bbTVPpdFldKptqUYulV4EeaSw3Cnjky1ouuVr/KvT8GMek5vlJjz+r426bjOOU4ySi1XFc61Xinn8HTo/qV9/Ehmw69J0qv1SS/y3fjUxiXltu1frkmQmaNFROtJVT6N/Vl6OtE2rf49yuph1/xfXpX+OWnX7+PT8mMJyX8i3jn7SQnHdPrK/SlIqmbZ+PX8+HizxlT6U108at18HWv5psjGM97mY10n9dHDcbFJqSbdVbpVV8b0r6mwuNj41XXoqJ08fFeO3QxhPnfBfhPKi4+Hh/xr2da9gTnCS8FTxW3a9TGF5LYTjk8pTwCUuHCYxK0noi6JjFA0xlEBioeLoOuK7BMRSviWB47uYxQuq7szxHcBgBnBUxgg5wqKYDACUGhc1F08f9eHvQxhLiUyxOy9/wD789zLEul8fj7GMXv6h19ip9vf5+iseIaovDv19lXwMYd/UTr7NzDsYxjK6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70" name="Picture 22" descr="http://news.xinhuanet.com/life/2010-07/06/12304549_51n.jp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5" y="436762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encrypted-tbn2.gstatic.com/images?q=tbn:ANd9GcQcOyA1KAyJoQP6q5iNx-__yy3hnP7XPFtODBZBIuqcbg5oz1Mdow"/>
          <p:cNvPicPr preferRelativeResize="0"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5" b="9721"/>
          <a:stretch/>
        </p:blipFill>
        <p:spPr bwMode="auto">
          <a:xfrm>
            <a:off x="4057859" y="436762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s://encrypted-tbn2.gstatic.com/images?q=tbn:ANd9GcSGUfIjOu4x3w7DQEFckgIROr34c6_UAAih54WjeojFhxrOjXGghA"/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2"/>
          <a:stretch/>
        </p:blipFill>
        <p:spPr bwMode="auto">
          <a:xfrm>
            <a:off x="2329507" y="5735772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2331133" y="4583644"/>
            <a:ext cx="1438534" cy="926232"/>
            <a:chOff x="1831715" y="3863404"/>
            <a:chExt cx="1438534" cy="926232"/>
          </a:xfrm>
        </p:grpSpPr>
        <p:sp>
          <p:nvSpPr>
            <p:cNvPr id="51" name="文字方塊 50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601315" y="5879788"/>
            <a:ext cx="1438534" cy="926232"/>
            <a:chOff x="1831715" y="3863404"/>
            <a:chExt cx="1438534" cy="926232"/>
          </a:xfrm>
        </p:grpSpPr>
        <p:sp>
          <p:nvSpPr>
            <p:cNvPr id="67" name="文字方塊 66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4059325" y="5879788"/>
            <a:ext cx="1438534" cy="926232"/>
            <a:chOff x="1831715" y="3863404"/>
            <a:chExt cx="1438534" cy="926232"/>
          </a:xfrm>
        </p:grpSpPr>
        <p:sp>
          <p:nvSpPr>
            <p:cNvPr id="70" name="文字方塊 69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175" y="7630"/>
            <a:ext cx="6092826" cy="944205"/>
          </a:xfrm>
          <a:prstGeom prst="rect">
            <a:avLst/>
          </a:prstGeom>
          <a:gradFill flip="none" rotWithShape="1">
            <a:gsLst>
              <a:gs pos="64000">
                <a:srgbClr val="FFFFFF">
                  <a:alpha val="5400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lumMod val="28000"/>
                  <a:lumOff val="72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7" y="1662"/>
            <a:ext cx="693390" cy="69339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105371" y="263004"/>
            <a:ext cx="840963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Home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65190" y="263004"/>
            <a:ext cx="853352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Article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41474" y="263004"/>
            <a:ext cx="840964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Album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64809" y="263004"/>
            <a:ext cx="840962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Contact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2440" y="3863404"/>
            <a:ext cx="840963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Home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01315" y="4223444"/>
            <a:ext cx="4896544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73323" y="7247780"/>
            <a:ext cx="4824536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134</Words>
  <Application>Microsoft Office PowerPoint</Application>
  <PresentationFormat>自訂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新細明體</vt:lpstr>
      <vt:lpstr>Calibri</vt:lpstr>
      <vt:lpstr>Gill Sans Ultra Bold</vt:lpstr>
      <vt:lpstr>Mistral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aaa</cp:lastModifiedBy>
  <cp:revision>28</cp:revision>
  <dcterms:created xsi:type="dcterms:W3CDTF">2016-03-28T13:48:03Z</dcterms:created>
  <dcterms:modified xsi:type="dcterms:W3CDTF">2016-03-28T19:26:31Z</dcterms:modified>
</cp:coreProperties>
</file>