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73437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80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30" y="1602"/>
      </p:cViewPr>
      <p:guideLst>
        <p:guide orient="horz" pos="2358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281331"/>
            <a:ext cx="2592150" cy="157415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4161474"/>
            <a:ext cx="2134712" cy="18767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9" y="926473"/>
            <a:ext cx="228719" cy="197380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926473"/>
            <a:ext cx="635860" cy="1973809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4719057"/>
            <a:ext cx="2592150" cy="145855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3112608"/>
            <a:ext cx="2592150" cy="16064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35" y="5397337"/>
            <a:ext cx="43202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87" y="5397337"/>
            <a:ext cx="43255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1643851"/>
            <a:ext cx="1347431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328928"/>
            <a:ext cx="1347431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1643851"/>
            <a:ext cx="1347960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328928"/>
            <a:ext cx="1347960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0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9" y="292392"/>
            <a:ext cx="1003293" cy="1244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292394"/>
            <a:ext cx="1704804" cy="6267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9" y="1536756"/>
            <a:ext cx="1003293" cy="5023347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9" y="5140644"/>
            <a:ext cx="1829753" cy="606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9" y="656180"/>
            <a:ext cx="1829753" cy="4406266"/>
          </a:xfrm>
        </p:spPr>
        <p:txBody>
          <a:bodyPr/>
          <a:lstStyle>
            <a:lvl1pPr marL="0" indent="0">
              <a:buNone/>
              <a:defRPr sz="3200"/>
            </a:lvl1pPr>
            <a:lvl2pPr marL="457131" indent="0">
              <a:buNone/>
              <a:defRPr sz="2800"/>
            </a:lvl2pPr>
            <a:lvl3pPr marL="914264" indent="0">
              <a:buNone/>
              <a:defRPr sz="2400"/>
            </a:lvl3pPr>
            <a:lvl4pPr marL="1371395" indent="0">
              <a:buNone/>
              <a:defRPr sz="2000"/>
            </a:lvl4pPr>
            <a:lvl5pPr marL="1828525" indent="0">
              <a:buNone/>
              <a:defRPr sz="2000"/>
            </a:lvl5pPr>
            <a:lvl6pPr marL="2285656" indent="0">
              <a:buNone/>
              <a:defRPr sz="2000"/>
            </a:lvl6pPr>
            <a:lvl7pPr marL="2742789" indent="0">
              <a:buNone/>
              <a:defRPr sz="2000"/>
            </a:lvl7pPr>
            <a:lvl8pPr marL="3199920" indent="0">
              <a:buNone/>
              <a:defRPr sz="2000"/>
            </a:lvl8pPr>
            <a:lvl9pPr marL="365705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9" y="5747527"/>
            <a:ext cx="1829753" cy="861873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1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1713549"/>
            <a:ext cx="2744629" cy="484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ADEE-9172-4C71-AE37-5079FDF9C82C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6806594"/>
            <a:ext cx="965703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7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4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9" indent="-342849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9" indent="-285706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9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68"/>
            <a:ext cx="3049588" cy="1692369"/>
          </a:xfrm>
          <a:prstGeom prst="rect">
            <a:avLst/>
          </a:prstGeom>
        </p:spPr>
      </p:pic>
      <p:sp>
        <p:nvSpPr>
          <p:cNvPr id="38" name="＞形箭號 37"/>
          <p:cNvSpPr/>
          <p:nvPr/>
        </p:nvSpPr>
        <p:spPr>
          <a:xfrm flipH="1">
            <a:off x="1110035" y="1960619"/>
            <a:ext cx="80571" cy="2160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對角線條紋 48"/>
          <p:cNvSpPr/>
          <p:nvPr/>
        </p:nvSpPr>
        <p:spPr>
          <a:xfrm>
            <a:off x="0" y="1943695"/>
            <a:ext cx="479090" cy="375145"/>
          </a:xfrm>
          <a:prstGeom prst="diagStripe">
            <a:avLst/>
          </a:prstGeom>
          <a:solidFill>
            <a:srgbClr val="99663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9222" y="2083412"/>
            <a:ext cx="663524" cy="1483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Home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302073" y="2318840"/>
            <a:ext cx="2479074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2" descr="http://news.xinhuanet.com/life/2010-07/06/12304549_51n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" y="2519759"/>
            <a:ext cx="1147332" cy="1080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群組 52"/>
          <p:cNvGrpSpPr/>
          <p:nvPr/>
        </p:nvGrpSpPr>
        <p:grpSpPr>
          <a:xfrm>
            <a:off x="1541610" y="2591767"/>
            <a:ext cx="1438534" cy="926232"/>
            <a:chOff x="1831715" y="3863404"/>
            <a:chExt cx="1438534" cy="926232"/>
          </a:xfrm>
        </p:grpSpPr>
        <p:sp>
          <p:nvSpPr>
            <p:cNvPr id="54" name="文字方塊 53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pic>
        <p:nvPicPr>
          <p:cNvPr id="56" name="Picture 22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680" y="3815903"/>
            <a:ext cx="1079722" cy="1080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群組 56"/>
          <p:cNvGrpSpPr/>
          <p:nvPr/>
        </p:nvGrpSpPr>
        <p:grpSpPr>
          <a:xfrm>
            <a:off x="38087" y="3969791"/>
            <a:ext cx="1438534" cy="926232"/>
            <a:chOff x="1831715" y="3863404"/>
            <a:chExt cx="1438534" cy="926232"/>
          </a:xfrm>
        </p:grpSpPr>
        <p:sp>
          <p:nvSpPr>
            <p:cNvPr id="58" name="文字方塊 57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pic>
        <p:nvPicPr>
          <p:cNvPr id="60" name="Picture 2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435" y="5113071"/>
            <a:ext cx="1079722" cy="10780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群組 60"/>
          <p:cNvGrpSpPr/>
          <p:nvPr/>
        </p:nvGrpSpPr>
        <p:grpSpPr>
          <a:xfrm>
            <a:off x="1556937" y="5299728"/>
            <a:ext cx="1438534" cy="926232"/>
            <a:chOff x="1831715" y="3863404"/>
            <a:chExt cx="1438534" cy="926232"/>
          </a:xfrm>
        </p:grpSpPr>
        <p:sp>
          <p:nvSpPr>
            <p:cNvPr id="62" name="文字方塊 61"/>
            <p:cNvSpPr txBox="1"/>
            <p:nvPr/>
          </p:nvSpPr>
          <p:spPr>
            <a:xfrm>
              <a:off x="1908569" y="3863404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stral" panose="03090702030407020403" pitchFamily="66" charset="0"/>
                  <a:cs typeface="Gill Sans Ultra Bold"/>
                </a:rPr>
                <a:t>Title</a:t>
              </a:r>
              <a:endParaRPr kumimoji="1"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831715" y="4235638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zh-TW" sz="1000" dirty="0">
                  <a:latin typeface="Mistral" panose="03090702030407020403" pitchFamily="66" charset="0"/>
                </a:rPr>
                <a:t>I went to the beach which had many people there. I went to the </a:t>
              </a:r>
              <a:r>
                <a:rPr lang="en-US" altLang="zh-TW" sz="1000" dirty="0" smtClean="0">
                  <a:latin typeface="Mistral" panose="03090702030407020403" pitchFamily="66" charset="0"/>
                </a:rPr>
                <a:t>seashore, and ….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stral" panose="03090702030407020403" pitchFamily="66" charset="0"/>
                <a:cs typeface="Gill Sans Ultra Bold"/>
              </a:endParaRPr>
            </a:p>
          </p:txBody>
        </p:sp>
      </p:grpSp>
      <p:cxnSp>
        <p:nvCxnSpPr>
          <p:cNvPr id="64" name="直線接點 63"/>
          <p:cNvCxnSpPr/>
          <p:nvPr/>
        </p:nvCxnSpPr>
        <p:spPr>
          <a:xfrm>
            <a:off x="114941" y="6682506"/>
            <a:ext cx="2794426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-12322" y="6984255"/>
            <a:ext cx="3048952" cy="359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3895" y="7040904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6">
                    <a:lumMod val="75000"/>
                  </a:schemeClr>
                </a:solidFill>
              </a:rPr>
              <a:t>Copyright©2016 H.Jin </a:t>
            </a:r>
            <a:endParaRPr kumimoji="1" lang="zh-TW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626" y="-521"/>
            <a:ext cx="3046413" cy="792088"/>
          </a:xfrm>
          <a:prstGeom prst="rect">
            <a:avLst/>
          </a:prstGeom>
          <a:gradFill flip="none" rotWithShape="1">
            <a:gsLst>
              <a:gs pos="64000">
                <a:srgbClr val="FFFFFF">
                  <a:alpha val="5400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lumMod val="28000"/>
                  <a:lumOff val="72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84" y="-86481"/>
            <a:ext cx="346695" cy="34669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99420" y="66642"/>
            <a:ext cx="153065" cy="129811"/>
            <a:chOff x="-2507654" y="252000"/>
            <a:chExt cx="360040" cy="305340"/>
          </a:xfrm>
          <a:solidFill>
            <a:schemeClr val="tx1"/>
          </a:solidFill>
        </p:grpSpPr>
        <p:sp>
          <p:nvSpPr>
            <p:cNvPr id="2" name="矩形 1"/>
            <p:cNvSpPr/>
            <p:nvPr/>
          </p:nvSpPr>
          <p:spPr>
            <a:xfrm>
              <a:off x="-2507654" y="252000"/>
              <a:ext cx="360040" cy="45719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-2507654" y="381811"/>
              <a:ext cx="360040" cy="45719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2507654" y="511621"/>
              <a:ext cx="360040" cy="45719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-12323" y="1439639"/>
            <a:ext cx="3071361" cy="687535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99000">
                <a:schemeClr val="bg1">
                  <a:alpha val="18000"/>
                </a:schemeClr>
              </a:gs>
              <a:gs pos="0">
                <a:srgbClr val="FFC000">
                  <a:lumMod val="77000"/>
                  <a:alpha val="0"/>
                </a:srgb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63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aaa</cp:lastModifiedBy>
  <cp:revision>15</cp:revision>
  <dcterms:created xsi:type="dcterms:W3CDTF">2016-05-11T06:05:29Z</dcterms:created>
  <dcterms:modified xsi:type="dcterms:W3CDTF">2016-05-18T00:34:09Z</dcterms:modified>
</cp:coreProperties>
</file>