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3CC5-7A0E-4420-AB78-7BBB5B390212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EA4B-1EA9-456B-BC58-9065B5468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225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338" y="0"/>
            <a:ext cx="294005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DD2FC-1718-4382-83BD-9D0E1E596CAD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681538"/>
            <a:ext cx="5429250" cy="4435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338" y="9361488"/>
            <a:ext cx="29400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8F5D5-9C0C-4B0F-B39A-AB671382F4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1397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66452"/>
            <a:ext cx="21336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5A08DA0B-850E-4507-A502-32C96D9B16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600" y="1371600"/>
            <a:ext cx="8686800" cy="48768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838200"/>
            <a:ext cx="8686800" cy="45720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1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DA0B-850E-4507-A502-32C96D9B16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701" y="0"/>
            <a:ext cx="9144000" cy="8381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6781800" y="38099"/>
            <a:ext cx="2133600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98" y="80191"/>
            <a:ext cx="1954499" cy="6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5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4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DA0B-850E-4507-A502-32C96D9B16D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BC133-E5E9-4F3C-A161-B38F2BD825D1}"/>
              </a:ext>
            </a:extLst>
          </p:cNvPr>
          <p:cNvSpPr/>
          <p:nvPr/>
        </p:nvSpPr>
        <p:spPr>
          <a:xfrm>
            <a:off x="1447800" y="985100"/>
            <a:ext cx="6324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MS PGothic"/>
                <a:cs typeface="Times New Roman" pitchFamily="18" charset="0"/>
              </a:rPr>
              <a:t>Integrated Project-I</a:t>
            </a:r>
            <a:endParaRPr lang="en-IN" sz="2800" b="1" dirty="0">
              <a:solidFill>
                <a:schemeClr val="tx1"/>
              </a:solidFill>
              <a:latin typeface="Times New Roman" pitchFamily="18" charset="0"/>
              <a:ea typeface="MS PGothic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7504FF-842F-4150-9B7F-A674C7B3A92F}"/>
              </a:ext>
            </a:extLst>
          </p:cNvPr>
          <p:cNvSpPr/>
          <p:nvPr/>
        </p:nvSpPr>
        <p:spPr>
          <a:xfrm>
            <a:off x="2966694" y="2416141"/>
            <a:ext cx="3352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Topic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 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477B3-D78D-4D2F-A3DD-2385990B6402}"/>
              </a:ext>
            </a:extLst>
          </p:cNvPr>
          <p:cNvSpPr/>
          <p:nvPr/>
        </p:nvSpPr>
        <p:spPr>
          <a:xfrm>
            <a:off x="304800" y="4340258"/>
            <a:ext cx="4267200" cy="19944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 Science &amp; Engineering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3E97D-5A98-4816-81C4-7D1FE131A458}"/>
              </a:ext>
            </a:extLst>
          </p:cNvPr>
          <p:cNvSpPr/>
          <p:nvPr/>
        </p:nvSpPr>
        <p:spPr>
          <a:xfrm>
            <a:off x="3810000" y="3997223"/>
            <a:ext cx="4953000" cy="2223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0"/>
              </a:spcAft>
            </a:pPr>
            <a:endParaRPr lang="en-GB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fontAlgn="base">
              <a:spcBef>
                <a:spcPct val="0"/>
              </a:spcBef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</a:p>
          <a:p>
            <a:pPr algn="r" fontAlgn="base">
              <a:spcBef>
                <a:spcPct val="0"/>
              </a:spcBef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  <a:p>
            <a:pPr algn="r" fontAlgn="base">
              <a:spcBef>
                <a:spcPct val="0"/>
              </a:spcBef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ID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Department of Computer  Science &amp; Engineering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B562EA-E45D-4248-B562-A6973E1A705D}"/>
              </a:ext>
            </a:extLst>
          </p:cNvPr>
          <p:cNvSpPr/>
          <p:nvPr/>
        </p:nvSpPr>
        <p:spPr>
          <a:xfrm>
            <a:off x="2860138" y="6200038"/>
            <a:ext cx="4096058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ts val="0"/>
              </a:spcAft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Himachal Pradesh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Universe</dc:creator>
  <cp:lastModifiedBy>Madhav Goyal</cp:lastModifiedBy>
  <cp:revision>84</cp:revision>
  <cp:lastPrinted>2015-04-03T05:52:05Z</cp:lastPrinted>
  <dcterms:created xsi:type="dcterms:W3CDTF">2015-03-17T05:59:10Z</dcterms:created>
  <dcterms:modified xsi:type="dcterms:W3CDTF">2023-04-05T05:41:26Z</dcterms:modified>
</cp:coreProperties>
</file>