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5"/>
  </p:notesMasterIdLst>
  <p:sldIdLst>
    <p:sldId id="256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4" r:id="rId12"/>
    <p:sldId id="273" r:id="rId13"/>
    <p:sldId id="274" r:id="rId14"/>
  </p:sldIdLst>
  <p:sldSz cx="9144000" cy="5149850"/>
  <p:notesSz cx="6858000" cy="9144000"/>
  <p:defaultTextStyle>
    <a:defPPr>
      <a:defRPr lang="de-DE"/>
    </a:defPPr>
    <a:lvl1pPr marL="0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1pPr>
    <a:lvl2pPr marL="343037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2pPr>
    <a:lvl3pPr marL="686074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3pPr>
    <a:lvl4pPr marL="1029111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4pPr>
    <a:lvl5pPr marL="1372149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5pPr>
    <a:lvl6pPr marL="1715186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6pPr>
    <a:lvl7pPr marL="2058223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7pPr>
    <a:lvl8pPr marL="2401260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8pPr>
    <a:lvl9pPr marL="2744297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8FFD4"/>
    <a:srgbClr val="FFF8CD"/>
    <a:srgbClr val="F9FFBD"/>
    <a:srgbClr val="FE1001"/>
    <a:srgbClr val="FF0000"/>
    <a:srgbClr val="E39F9F"/>
    <a:srgbClr val="8383BB"/>
    <a:srgbClr val="B3B5FF"/>
    <a:srgbClr val="FFF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0" autoAdjust="0"/>
    <p:restoredTop sz="96405" autoAdjust="0"/>
  </p:normalViewPr>
  <p:slideViewPr>
    <p:cSldViewPr showGuides="1">
      <p:cViewPr varScale="1">
        <p:scale>
          <a:sx n="175" d="100"/>
          <a:sy n="175" d="100"/>
        </p:scale>
        <p:origin x="744" y="128"/>
      </p:cViewPr>
      <p:guideLst/>
    </p:cSldViewPr>
  </p:slideViewPr>
  <p:outlineViewPr>
    <p:cViewPr>
      <p:scale>
        <a:sx n="33" d="100"/>
        <a:sy n="33" d="100"/>
      </p:scale>
      <p:origin x="0" y="-861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30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4EA47C3-D6D1-45C7-B7EF-A1183D105D1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olienbildplatzhalter 7">
            <a:extLst>
              <a:ext uri="{FF2B5EF4-FFF2-40B4-BE49-F238E27FC236}">
                <a16:creationId xmlns:a16="http://schemas.microsoft.com/office/drawing/2014/main" id="{B136A2F5-BC7E-47DC-9ED9-95EE5B00A2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2279" y="467544"/>
            <a:ext cx="6490831" cy="3655323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0" name="Notizenplatzhalter 9">
            <a:extLst>
              <a:ext uri="{FF2B5EF4-FFF2-40B4-BE49-F238E27FC236}">
                <a16:creationId xmlns:a16="http://schemas.microsoft.com/office/drawing/2014/main" id="{16E3EB76-4D08-4C50-98FE-43C6F5867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2279" y="4400550"/>
            <a:ext cx="6490831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3969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3037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6074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9111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2149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5186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8223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1260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4297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14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401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723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650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93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91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162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427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00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98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818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90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17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ABCBAD4-CDF6-43FE-8861-A06D0882730D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9" name="bk object 18">
              <a:extLst>
                <a:ext uri="{FF2B5EF4-FFF2-40B4-BE49-F238E27FC236}">
                  <a16:creationId xmlns:a16="http://schemas.microsoft.com/office/drawing/2014/main" id="{43762DC1-C2FD-42CE-AFEB-715EE62A1F3D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bk object 18">
              <a:extLst>
                <a:ext uri="{FF2B5EF4-FFF2-40B4-BE49-F238E27FC236}">
                  <a16:creationId xmlns:a16="http://schemas.microsoft.com/office/drawing/2014/main" id="{76098270-8824-46AE-A5C5-CD99A62A1C4C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Holder 3">
              <a:extLst>
                <a:ext uri="{FF2B5EF4-FFF2-40B4-BE49-F238E27FC236}">
                  <a16:creationId xmlns:a16="http://schemas.microsoft.com/office/drawing/2014/main" id="{3299EB9C-AF93-46B9-874F-99C450B3EDD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9E7234BE-B4D1-49DA-A717-D084E338DDBA}"/>
              </a:ext>
            </a:extLst>
          </p:cNvPr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1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72F4E-48F4-48C4-AAF5-77358A958D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4279" y="2268082"/>
            <a:ext cx="4401108" cy="107000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0E50F-2245-4DD1-8901-55D904703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4279" y="3494160"/>
            <a:ext cx="4401108" cy="60464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grpSp>
        <p:nvGrpSpPr>
          <p:cNvPr id="8" name="Grafik 6">
            <a:extLst>
              <a:ext uri="{FF2B5EF4-FFF2-40B4-BE49-F238E27FC236}">
                <a16:creationId xmlns:a16="http://schemas.microsoft.com/office/drawing/2014/main" id="{4A50CB4E-A2BD-42A4-89AF-00FBAF42EDC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5C16EB5-4461-4758-A5F1-9FCFC409D904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4F2F414-99B5-4842-AE69-123A75660DF4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2AE2AF92-0F47-4975-97EE-AD59D0F4352B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39DDEE01-97C2-45BB-8AA5-588FD5885C56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 dirty="0"/>
            </a:p>
          </p:txBody>
        </p:sp>
      </p:grpSp>
      <p:sp>
        <p:nvSpPr>
          <p:cNvPr id="28" name="Datumsplatzhalter 3">
            <a:extLst>
              <a:ext uri="{FF2B5EF4-FFF2-40B4-BE49-F238E27FC236}">
                <a16:creationId xmlns:a16="http://schemas.microsoft.com/office/drawing/2014/main" id="{B9C2E3E9-74C5-4BA8-96B4-0798E93E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de-DE" smtClean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2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Untertitel, gross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BFE84D2-D951-43C8-81B8-BCF2BCBCC3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545752"/>
            <a:ext cx="8101012" cy="331152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030E0540-8401-4306-9BF6-492F808884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24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541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2D15A-E19B-4725-AC01-F52639F0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FDF4B-5FA2-4BE9-91FF-2874E76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C360C-95DE-4762-ABD3-B6787C4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B557236-B6F1-4EF1-92AD-262453792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550" y="1422399"/>
            <a:ext cx="3941762" cy="3424238"/>
          </a:xfrm>
        </p:spPr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D9B5E02-9A16-49B4-9355-BE71C0D665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9950" y="1422400"/>
            <a:ext cx="3943350" cy="34242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617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2D15A-E19B-4725-AC01-F52639F0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FDF4B-5FA2-4BE9-91FF-2874E76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C360C-95DE-4762-ABD3-B6787C4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B1E48B2-9056-46C9-8170-057A7DDAE8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3941762" cy="3492500"/>
          </a:xfrm>
        </p:spPr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C9A547D-69C2-4513-9E4D-7F7C15B98C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9950" y="1422400"/>
            <a:ext cx="3937000" cy="3492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524BA3A-5E5B-4B9E-872F-9D551BF905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495" y="1088384"/>
            <a:ext cx="3942556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B84DD4AE-7842-411B-B7CF-80BB2ECD2D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0744" y="1088384"/>
            <a:ext cx="3942556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573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n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86FA-3D14-41C0-ACAC-6E7B7033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BA41F9-75EC-4CB8-BD53-56651250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A52C21-7FA6-4626-B212-C78D015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0FFFB7A-A86B-49FF-8A42-D51942986D7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8100219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F3492897-1306-4B56-ABBF-BECC42C3FC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643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74">
          <p15:clr>
            <a:srgbClr val="FBAE40"/>
          </p15:clr>
        </p15:guide>
        <p15:guide id="2" pos="37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86FA-3D14-41C0-ACAC-6E7B7033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BA41F9-75EC-4CB8-BD53-56651250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A52C21-7FA6-4626-B212-C78D015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C0C6EB1C-18E9-44D2-B97A-2055909E56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0913" y="1422400"/>
            <a:ext cx="2590799" cy="3492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0FFFB7A-A86B-49FF-8A42-D51942986D7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5310187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B5EF241F-A27F-4745-A9E0-F1A18E6D55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028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74" userDrawn="1">
          <p15:clr>
            <a:srgbClr val="FBAE40"/>
          </p15:clr>
        </p15:guide>
        <p15:guide id="2" pos="379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86FA-3D14-41C0-ACAC-6E7B7033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BA41F9-75EC-4CB8-BD53-56651250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A52C21-7FA6-4626-B212-C78D015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4ED614B-D2A2-4F44-8C55-EA89904996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2590800" cy="3492500"/>
          </a:xfrm>
        </p:spPr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78E908BC-1AEE-469A-8B07-24C581B6328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11525" y="1422400"/>
            <a:ext cx="5310188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6859166-82E3-4ADA-A7AC-E590A723DE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1278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961" userDrawn="1">
          <p15:clr>
            <a:srgbClr val="FBAE40"/>
          </p15:clr>
        </p15:guide>
        <p15:guide id="3" pos="208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2D15A-E19B-4725-AC01-F52639F0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FDF4B-5FA2-4BE9-91FF-2874E76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C360C-95DE-4762-ABD3-B6787C4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FDB2AAA-C98E-4D27-9188-E7E5DBFF09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422400"/>
            <a:ext cx="3941762" cy="1638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5823B8EE-EC69-45B2-BAC9-1BCA4FBF1E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9950" y="1422400"/>
            <a:ext cx="3941763" cy="1638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640510EC-0518-429F-B934-724E542AEE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2288" y="3187700"/>
            <a:ext cx="3941762" cy="1638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2C5C7A3E-AD9D-494E-9656-60D17A2D3D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79950" y="3187701"/>
            <a:ext cx="3943350" cy="1638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609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6BE7D15-C3F6-44ED-81D4-5CA3DF1394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8" y="1422400"/>
            <a:ext cx="3941762" cy="3492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225A19B-F9D6-496E-93F0-23086F37CD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9950" y="1422400"/>
            <a:ext cx="3943350" cy="3492500"/>
          </a:xfrm>
        </p:spPr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6D4CE321-A941-4440-9880-327F96B667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2603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+ 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A8B718B6-0A12-456A-A2B2-DDCE96D85C32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4" name="bk object 18">
              <a:extLst>
                <a:ext uri="{FF2B5EF4-FFF2-40B4-BE49-F238E27FC236}">
                  <a16:creationId xmlns:a16="http://schemas.microsoft.com/office/drawing/2014/main" id="{AA03ADD9-BB66-4FBA-AA38-A477A97E7E8A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bk object 18">
              <a:extLst>
                <a:ext uri="{FF2B5EF4-FFF2-40B4-BE49-F238E27FC236}">
                  <a16:creationId xmlns:a16="http://schemas.microsoft.com/office/drawing/2014/main" id="{483C21C1-427D-47E5-8D0D-E9E03790F6E3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Holder 3">
              <a:extLst>
                <a:ext uri="{FF2B5EF4-FFF2-40B4-BE49-F238E27FC236}">
                  <a16:creationId xmlns:a16="http://schemas.microsoft.com/office/drawing/2014/main" id="{E224A6C7-1F26-4748-BB34-5F7E18EFB33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grpSp>
        <p:nvGrpSpPr>
          <p:cNvPr id="16" name="Grafik 9">
            <a:extLst>
              <a:ext uri="{FF2B5EF4-FFF2-40B4-BE49-F238E27FC236}">
                <a16:creationId xmlns:a16="http://schemas.microsoft.com/office/drawing/2014/main" id="{FDF40BED-CE41-4F2B-9008-0CAE3088D83B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>
              <a:extLst>
                <a:ext uri="{FF2B5EF4-FFF2-40B4-BE49-F238E27FC236}">
                  <a16:creationId xmlns:a16="http://schemas.microsoft.com/office/drawing/2014/main" id="{0B49B38F-6A41-4759-B72C-5F216A133318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CBFECEB3-E5D0-4A80-BB99-C9B0C0773EAA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205BBD97-9903-40A9-8B6F-28C8A15C6553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601EB764-A17E-450D-B58A-6703C97C9CE9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2DD2E94-DB4B-4BD8-BFDB-FDFAA8C69EA1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832D3428-693C-4D74-94D9-E68B7A16B04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0E083E88-01F2-4468-BC37-D107C47234B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CE077675-12C0-483D-8266-8C564517BD07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F4BAE46-A2AC-42A1-814E-CFCC32BEF11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A46A2275-819B-4DE9-965C-8B94B846FB54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1" name="Grafik 9">
              <a:extLst>
                <a:ext uri="{FF2B5EF4-FFF2-40B4-BE49-F238E27FC236}">
                  <a16:creationId xmlns:a16="http://schemas.microsoft.com/office/drawing/2014/main" id="{E34EB2FE-23B4-47AC-B2B7-CDB4683102DA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FD23CBD4-1BEB-423E-8DC2-39059E53AA13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2C65A015-E440-4675-B7F3-555C1D4FBF52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333A91E-2316-4EF6-B3D9-6EEBD206C840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3" name="Grafik 9">
              <a:extLst>
                <a:ext uri="{FF2B5EF4-FFF2-40B4-BE49-F238E27FC236}">
                  <a16:creationId xmlns:a16="http://schemas.microsoft.com/office/drawing/2014/main" id="{C8616353-1EFD-4898-8A56-A00BAFC56FC0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9797380-64F5-4BE7-99B6-07726B5EFB53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FB09C04D-B801-4043-976F-2CB57892DD7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0C5D06E4-755E-46B7-B5D7-711E6626EED4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C88A03F6-FACB-4995-B138-81008C66E66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9192B9C-F3FF-4EAF-BBCF-ACEA07ACC4A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7" name="Grafik 9">
              <a:extLst>
                <a:ext uri="{FF2B5EF4-FFF2-40B4-BE49-F238E27FC236}">
                  <a16:creationId xmlns:a16="http://schemas.microsoft.com/office/drawing/2014/main" id="{3BE7F837-4861-4A4D-BD76-15443C5AA3A4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BB1FE5B7-58E9-40E5-A04E-E7CAAE5D0E3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E90E6BEA-4D78-4289-A05B-4F064701D3E5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174474D8-C33C-4271-85AE-095508EFB8EE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22FEF1E6-C2ED-48D1-B68D-F0300DB1682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3B9C8E9F-01A9-4CE0-8030-B76B3BE38D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A4C0BC30-E626-4EC3-B52E-EC6CECC18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51" y="330910"/>
            <a:ext cx="2889316" cy="452322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F23939B8-98AC-4295-9C3F-D06AC0E2B265}"/>
              </a:ext>
            </a:extLst>
          </p:cNvPr>
          <p:cNvCxnSpPr>
            <a:cxnSpLocks/>
          </p:cNvCxnSpPr>
          <p:nvPr userDrawn="1"/>
        </p:nvCxnSpPr>
        <p:spPr>
          <a:xfrm>
            <a:off x="4464051" y="974732"/>
            <a:ext cx="288931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6C751C-C99C-4A88-ADDD-C33FB6EC8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4050" y="1422400"/>
            <a:ext cx="4368800" cy="3492500"/>
          </a:xfrm>
        </p:spPr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42" name="Textplatzhalter 9">
            <a:extLst>
              <a:ext uri="{FF2B5EF4-FFF2-40B4-BE49-F238E27FC236}">
                <a16:creationId xmlns:a16="http://schemas.microsoft.com/office/drawing/2014/main" id="{E4C94B29-D663-4D46-BC85-1EE4E8715F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4050" y="1088384"/>
            <a:ext cx="4158457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683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D03C39F-F4DA-4E33-9C12-0C07D46B74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25577" y="1422400"/>
            <a:ext cx="4518422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5337AD4-58C4-4CD3-B6EE-0320BEF61A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550" y="1422399"/>
            <a:ext cx="3754437" cy="3492500"/>
          </a:xfrm>
        </p:spPr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F7C652DC-A5C6-48EB-A305-6D10BD956A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494" y="1088384"/>
            <a:ext cx="3754437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766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91EEF65-5B2F-4153-B72A-8188920387E8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8" name="bk object 18">
              <a:extLst>
                <a:ext uri="{FF2B5EF4-FFF2-40B4-BE49-F238E27FC236}">
                  <a16:creationId xmlns:a16="http://schemas.microsoft.com/office/drawing/2014/main" id="{7F2B589E-3839-4C3B-92E1-F293A76DB3C1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bk object 18">
              <a:extLst>
                <a:ext uri="{FF2B5EF4-FFF2-40B4-BE49-F238E27FC236}">
                  <a16:creationId xmlns:a16="http://schemas.microsoft.com/office/drawing/2014/main" id="{8DC76EE0-F751-40CD-B7DB-DC698896789C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Holder 3">
              <a:extLst>
                <a:ext uri="{FF2B5EF4-FFF2-40B4-BE49-F238E27FC236}">
                  <a16:creationId xmlns:a16="http://schemas.microsoft.com/office/drawing/2014/main" id="{5DFAD467-705A-4EBF-B0CD-82975D99AB5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59BE50D6-D2EF-43B9-8437-C5253F74EA60}"/>
              </a:ext>
            </a:extLst>
          </p:cNvPr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de-DE" sz="135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10922-9553-44D5-BDEF-C5DFD31E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de-DE" smtClean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72F4E-48F4-48C4-AAF5-77358A958D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899361"/>
            <a:ext cx="6399768" cy="540727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0E50F-2245-4DD1-8901-55D904703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8AC3E5BE-9275-472F-AEB2-C4DA849B9A5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8A45B3C2-1CA4-47B2-9CD9-00EEF9D615AF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243C064-66AF-4F89-A61C-8EAA80446B16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5E875C2F-2AC0-45DD-9626-129486821205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F1F040A-4C25-4A9B-91CF-4997C0E3FA28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</p:spTree>
    <p:extLst>
      <p:ext uri="{BB962C8B-B14F-4D97-AF65-F5344CB8AC3E}">
        <p14:creationId xmlns:p14="http://schemas.microsoft.com/office/powerpoint/2010/main" val="3075076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zwei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ADE6869-998B-4809-AE43-C38E35BE8AA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25578" y="1422400"/>
            <a:ext cx="2241947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B574367-BB34-447D-A233-6E083CBE551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921103" y="1422399"/>
            <a:ext cx="2222897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DFAE767-5641-4D3F-9095-84DF276507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288" y="1422400"/>
            <a:ext cx="3754437" cy="3492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2D8BA4BA-FB64-43C5-A66D-4FDB44EE8E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5" y="1088384"/>
            <a:ext cx="3754437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0897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60" userDrawn="1">
          <p15:clr>
            <a:srgbClr val="FBAE40"/>
          </p15:clr>
        </p15:guide>
        <p15:guide id="2" pos="432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7376B4C5-BE86-46E2-BB73-C84DD0D0A2B1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5" name="bk object 18">
              <a:extLst>
                <a:ext uri="{FF2B5EF4-FFF2-40B4-BE49-F238E27FC236}">
                  <a16:creationId xmlns:a16="http://schemas.microsoft.com/office/drawing/2014/main" id="{554B3AC1-FDFF-4DC3-9DC6-81F70D7AA0BB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bk object 18">
              <a:extLst>
                <a:ext uri="{FF2B5EF4-FFF2-40B4-BE49-F238E27FC236}">
                  <a16:creationId xmlns:a16="http://schemas.microsoft.com/office/drawing/2014/main" id="{77DD96AE-1808-4743-8DCB-608D8DC68352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Holder 3">
              <a:extLst>
                <a:ext uri="{FF2B5EF4-FFF2-40B4-BE49-F238E27FC236}">
                  <a16:creationId xmlns:a16="http://schemas.microsoft.com/office/drawing/2014/main" id="{DA1288D7-3EDD-4960-BA1A-AED8C420D13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A4C0BC30-E626-4EC3-B52E-EC6CECC18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2A6B4FCA-16D8-4C61-9911-C6EBBA2E9614}"/>
              </a:ext>
            </a:extLst>
          </p:cNvPr>
          <p:cNvCxnSpPr>
            <a:cxnSpLocks/>
          </p:cNvCxnSpPr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73DDC7-C42E-4F39-AF1D-5C1BA1202CB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6031" y="-1"/>
            <a:ext cx="4277280" cy="49149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8E86CCD-5F3A-4D32-9430-6A5FA2D999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5578" y="1422400"/>
            <a:ext cx="3997722" cy="3487738"/>
          </a:xfrm>
        </p:spPr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42" name="Textplatzhalter 9">
            <a:extLst>
              <a:ext uri="{FF2B5EF4-FFF2-40B4-BE49-F238E27FC236}">
                <a16:creationId xmlns:a16="http://schemas.microsoft.com/office/drawing/2014/main" id="{0932BE4D-D3DC-4293-B6F8-AD2578029F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25578" y="1088384"/>
            <a:ext cx="3996929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43" name="Grafik 9">
            <a:extLst>
              <a:ext uri="{FF2B5EF4-FFF2-40B4-BE49-F238E27FC236}">
                <a16:creationId xmlns:a16="http://schemas.microsoft.com/office/drawing/2014/main" id="{C91C6619-4CF7-49A7-802B-6AF7FF4914DA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5" name="Grafik 9">
              <a:extLst>
                <a:ext uri="{FF2B5EF4-FFF2-40B4-BE49-F238E27FC236}">
                  <a16:creationId xmlns:a16="http://schemas.microsoft.com/office/drawing/2014/main" id="{455B36EC-528F-4E97-93BF-21959E6FD9B9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91D309B1-63F8-4AB2-8EB2-1CAEF4C839A6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A36242A3-7F74-4857-8FF1-ADD22CCD327C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373027A2-4C51-4E71-A123-42FB987BF2B4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A909C168-98E6-4FA2-8D75-923A389A4E9A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3" name="Freihandform: Form 72">
                <a:extLst>
                  <a:ext uri="{FF2B5EF4-FFF2-40B4-BE49-F238E27FC236}">
                    <a16:creationId xmlns:a16="http://schemas.microsoft.com/office/drawing/2014/main" id="{9A3716B3-558A-427F-BA0B-829497FC888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4" name="Freihandform: Form 73">
                <a:extLst>
                  <a:ext uri="{FF2B5EF4-FFF2-40B4-BE49-F238E27FC236}">
                    <a16:creationId xmlns:a16="http://schemas.microsoft.com/office/drawing/2014/main" id="{F8470D77-D85D-4975-9A60-9CE2E8808B2C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BCF37C2F-5134-4162-BE90-58DA31D2F78C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80B310A5-C7B4-461B-A746-BE06FBD16D5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41295C12-5E33-43EE-8872-7957A8D8536C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0" name="Grafik 9">
              <a:extLst>
                <a:ext uri="{FF2B5EF4-FFF2-40B4-BE49-F238E27FC236}">
                  <a16:creationId xmlns:a16="http://schemas.microsoft.com/office/drawing/2014/main" id="{3A5FF387-F0B6-477E-998D-234DECE1DB1B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FE518397-1522-4A04-B6ED-00F9007F357A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10063F5E-0004-4BCF-97BF-1F768B2194CF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1A6F300E-3CC4-4B75-80D8-A919F613F4A3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2" name="Grafik 9">
              <a:extLst>
                <a:ext uri="{FF2B5EF4-FFF2-40B4-BE49-F238E27FC236}">
                  <a16:creationId xmlns:a16="http://schemas.microsoft.com/office/drawing/2014/main" id="{04AC514E-52CF-4856-ADD0-332C339C4D48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546461AE-92FF-428D-A949-FB0BA0C40486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E965C189-A801-452A-859F-28368D6503E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6B42D9CC-533D-471D-AE03-C7814754949F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1CA820B0-ACB2-443B-BBD2-E5DA3D05A48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958C57C2-4634-4F2D-AAFF-837FFB064E0F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60" name="Grafik 9">
              <a:extLst>
                <a:ext uri="{FF2B5EF4-FFF2-40B4-BE49-F238E27FC236}">
                  <a16:creationId xmlns:a16="http://schemas.microsoft.com/office/drawing/2014/main" id="{FD7A4790-53F8-44AD-B4D7-867D12B3CFB1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360B4408-9AA2-45E3-BA56-27796B0DA924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A4F7D52C-F51B-4EFD-812F-B2EE83A760E2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4EC28B88-2DCA-403B-A59C-F6B806C02DBB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8EA9E0D8-953E-4386-A47D-85043DF818F8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7148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+ zwei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BB2739F-531B-406E-B9AE-7F5955A4C086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6" name="bk object 18">
              <a:extLst>
                <a:ext uri="{FF2B5EF4-FFF2-40B4-BE49-F238E27FC236}">
                  <a16:creationId xmlns:a16="http://schemas.microsoft.com/office/drawing/2014/main" id="{10BD749C-F32D-4FA0-8B2F-E4376F4459C1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bk object 18">
              <a:extLst>
                <a:ext uri="{FF2B5EF4-FFF2-40B4-BE49-F238E27FC236}">
                  <a16:creationId xmlns:a16="http://schemas.microsoft.com/office/drawing/2014/main" id="{75AD1741-5FE5-4A33-9577-F1F4588F6C91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Holder 3">
              <a:extLst>
                <a:ext uri="{FF2B5EF4-FFF2-40B4-BE49-F238E27FC236}">
                  <a16:creationId xmlns:a16="http://schemas.microsoft.com/office/drawing/2014/main" id="{BF81CE3E-1239-4D0D-8337-4AABB0EB94B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A4C0BC30-E626-4EC3-B52E-EC6CECC18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C79038B0-AD42-42B7-8D15-303CEBA1DC4C}"/>
              </a:ext>
            </a:extLst>
          </p:cNvPr>
          <p:cNvCxnSpPr>
            <a:cxnSpLocks/>
          </p:cNvCxnSpPr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464C44-AFA3-4DC5-AA03-2798F14ED87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0" y="0"/>
            <a:ext cx="4276259" cy="2431145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E691ED2-3E52-4E4A-9F7C-C8A1129667C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0" y="2493863"/>
            <a:ext cx="4276259" cy="2421037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49" name="Textplatzhalter 6">
            <a:extLst>
              <a:ext uri="{FF2B5EF4-FFF2-40B4-BE49-F238E27FC236}">
                <a16:creationId xmlns:a16="http://schemas.microsoft.com/office/drawing/2014/main" id="{7826728D-0439-4A76-A6FC-AAE7B4BDFA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5578" y="1422400"/>
            <a:ext cx="4000268" cy="3487738"/>
          </a:xfrm>
        </p:spPr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42" name="Textplatzhalter 9">
            <a:extLst>
              <a:ext uri="{FF2B5EF4-FFF2-40B4-BE49-F238E27FC236}">
                <a16:creationId xmlns:a16="http://schemas.microsoft.com/office/drawing/2014/main" id="{6CA70A77-A6F0-4164-8C3A-0A11A527FA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2239" y="1088384"/>
            <a:ext cx="4000268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43" name="Grafik 9">
            <a:extLst>
              <a:ext uri="{FF2B5EF4-FFF2-40B4-BE49-F238E27FC236}">
                <a16:creationId xmlns:a16="http://schemas.microsoft.com/office/drawing/2014/main" id="{076F09CB-2CC2-4309-BDB1-67804947A214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5" name="Grafik 9">
              <a:extLst>
                <a:ext uri="{FF2B5EF4-FFF2-40B4-BE49-F238E27FC236}">
                  <a16:creationId xmlns:a16="http://schemas.microsoft.com/office/drawing/2014/main" id="{AE4D5FB2-1354-4A1C-9AC6-94BA47AFA657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FE59B463-359E-41D0-BD04-1F9F20933BC7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0FB2DBB2-6B23-44DE-BAFF-BA7815BDA3A9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0F2E9D98-4AD9-4DB8-99C6-0DF7955D45BD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3" name="Freihandform: Form 72">
                <a:extLst>
                  <a:ext uri="{FF2B5EF4-FFF2-40B4-BE49-F238E27FC236}">
                    <a16:creationId xmlns:a16="http://schemas.microsoft.com/office/drawing/2014/main" id="{D351D8E0-4F29-4BBF-9D49-14AAEB93E919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4" name="Freihandform: Form 73">
                <a:extLst>
                  <a:ext uri="{FF2B5EF4-FFF2-40B4-BE49-F238E27FC236}">
                    <a16:creationId xmlns:a16="http://schemas.microsoft.com/office/drawing/2014/main" id="{DCB72BFE-8B60-40AD-87F8-487863D43F75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5" name="Freihandform: Form 74">
                <a:extLst>
                  <a:ext uri="{FF2B5EF4-FFF2-40B4-BE49-F238E27FC236}">
                    <a16:creationId xmlns:a16="http://schemas.microsoft.com/office/drawing/2014/main" id="{52E0BA5A-CC65-4BB8-81BB-4CB15A4D8CF1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359051EF-44DD-407B-AE1C-A76EDF0E837C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C0514696-52F1-48B2-96C8-A3E4798980DC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E0DDF57D-AA32-45B9-BDC9-86A24A39DB9E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1" name="Grafik 9">
              <a:extLst>
                <a:ext uri="{FF2B5EF4-FFF2-40B4-BE49-F238E27FC236}">
                  <a16:creationId xmlns:a16="http://schemas.microsoft.com/office/drawing/2014/main" id="{E7679A7C-9589-4CF8-9F8D-7E3A97D84278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C32EB792-112B-4098-B905-0403E3AB3D3B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2364557F-298E-4BF1-8A6D-06EF159C2726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9C8A17D1-D5DE-42B7-8090-E7E649D8A805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3" name="Grafik 9">
              <a:extLst>
                <a:ext uri="{FF2B5EF4-FFF2-40B4-BE49-F238E27FC236}">
                  <a16:creationId xmlns:a16="http://schemas.microsoft.com/office/drawing/2014/main" id="{36D757E1-23B8-4B97-B880-F711EC0DB08D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E1960764-ED10-4D2C-88D0-696068264BC5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E6C9C067-792C-4C17-A5B3-D48C1665DD24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960872F2-485E-4F8B-8FCC-FC63006E79D3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4E07D7C9-0535-4673-8091-4F17D0B62650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9B0B4093-9FAE-4FEC-9671-D0091528BD5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61" name="Grafik 9">
              <a:extLst>
                <a:ext uri="{FF2B5EF4-FFF2-40B4-BE49-F238E27FC236}">
                  <a16:creationId xmlns:a16="http://schemas.microsoft.com/office/drawing/2014/main" id="{D5D00B8F-439D-4A9C-AC31-D90D9CFAFF16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A0B59116-9AC3-488B-B418-57F05127DD42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ED6E8E7E-1035-4870-8608-70848BB2B703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0A256F68-56C7-4D5B-BCCD-3A6858B05732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4EEEE710-875E-4346-9F6D-CFFB3EF72B3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988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71" userDrawn="1">
          <p15:clr>
            <a:srgbClr val="FBAE40"/>
          </p15:clr>
        </p15:guide>
        <p15:guide id="2" orient="horz" pos="153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33C81B-6C39-4BD5-9BF9-8617341D801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0" y="1422400"/>
            <a:ext cx="4544616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15B8044-0142-42E8-8428-B098000CEB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99384" y="1422400"/>
            <a:ext cx="4544616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DCD8515B-3FAA-49D1-9325-FCE6A6E2CA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697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63" userDrawn="1">
          <p15:clr>
            <a:srgbClr val="FBAE40"/>
          </p15:clr>
        </p15:guide>
        <p15:guide id="2" pos="289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021923-B745-4638-A634-E1DA375F90E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0" y="1422399"/>
            <a:ext cx="2978945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7556F71-EDA3-472E-9372-CE0F4A69672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32522" y="1422400"/>
            <a:ext cx="3078956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1ADC803-A245-408E-AB12-EC54C19B510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65058" y="1422400"/>
            <a:ext cx="2978943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8BF9FAA4-D548-4161-842B-AA7FC87A01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764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10" userDrawn="1">
          <p15:clr>
            <a:srgbClr val="FBAE40"/>
          </p15:clr>
        </p15:guide>
        <p15:guide id="3" pos="3850" userDrawn="1">
          <p15:clr>
            <a:srgbClr val="FBAE40"/>
          </p15:clr>
        </p15:guide>
        <p15:guide id="4" pos="3884" userDrawn="1">
          <p15:clr>
            <a:srgbClr val="FBAE40"/>
          </p15:clr>
        </p15:guide>
        <p15:guide id="5" pos="1877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40F789-6719-4203-8D60-D2478F65170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1422399"/>
            <a:ext cx="9144000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C7107210-3CE2-4AF7-87A5-802B65D926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941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9" userDrawn="1">
          <p15:clr>
            <a:srgbClr val="FBAE40"/>
          </p15:clr>
        </p15:guide>
        <p15:guide id="2" orient="horz" pos="2014" userDrawn="1">
          <p15:clr>
            <a:srgbClr val="FBAE40"/>
          </p15:clr>
        </p15:guide>
        <p15:guide id="3" pos="2863" userDrawn="1">
          <p15:clr>
            <a:srgbClr val="FBAE40"/>
          </p15:clr>
        </p15:guide>
        <p15:guide id="4" pos="2897" userDrawn="1">
          <p15:clr>
            <a:srgbClr val="FBAE40"/>
          </p15:clr>
        </p15:guide>
        <p15:guide id="5" pos="1928" userDrawn="1">
          <p15:clr>
            <a:srgbClr val="FBAE40"/>
          </p15:clr>
        </p15:guide>
        <p15:guide id="6" pos="1894" userDrawn="1">
          <p15:clr>
            <a:srgbClr val="FBAE40"/>
          </p15:clr>
        </p15:guide>
        <p15:guide id="7" pos="958" userDrawn="1">
          <p15:clr>
            <a:srgbClr val="FBAE40"/>
          </p15:clr>
        </p15:guide>
        <p15:guide id="8" pos="924" userDrawn="1">
          <p15:clr>
            <a:srgbClr val="FBAE40"/>
          </p15:clr>
        </p15:guide>
        <p15:guide id="9" pos="4309" userDrawn="1">
          <p15:clr>
            <a:srgbClr val="FBAE40"/>
          </p15:clr>
        </p15:guide>
        <p15:guide id="10" pos="434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BC85E-9658-4D4D-BDC1-B9AA54CC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50C059-9EF2-4BF6-ACD1-CD0A42FA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F95CDF-AED9-4575-BFCF-0B8549EE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0CC4D937-7F2F-4AE2-8EDF-C7E85BCB25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274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BC85E-9658-4D4D-BDC1-B9AA54CC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50C059-9EF2-4BF6-ACD1-CD0A42FA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F95CDF-AED9-4575-BFCF-0B8549EE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3771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928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4F2D883D-86A1-4B38-BBBC-81F258AD3664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>
              <a:extLst>
                <a:ext uri="{FF2B5EF4-FFF2-40B4-BE49-F238E27FC236}">
                  <a16:creationId xmlns:a16="http://schemas.microsoft.com/office/drawing/2014/main" id="{A0B87E1F-4D99-4450-9167-085B1ECC6BB2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bk object 18">
              <a:extLst>
                <a:ext uri="{FF2B5EF4-FFF2-40B4-BE49-F238E27FC236}">
                  <a16:creationId xmlns:a16="http://schemas.microsoft.com/office/drawing/2014/main" id="{29147ACE-4C7A-4AC3-A60F-A813EE08D57E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Holder 3">
              <a:extLst>
                <a:ext uri="{FF2B5EF4-FFF2-40B4-BE49-F238E27FC236}">
                  <a16:creationId xmlns:a16="http://schemas.microsoft.com/office/drawing/2014/main" id="{3187F65C-802F-454B-B4D7-B16EEF26A6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5" name="Titel 1">
            <a:extLst>
              <a:ext uri="{FF2B5EF4-FFF2-40B4-BE49-F238E27FC236}">
                <a16:creationId xmlns:a16="http://schemas.microsoft.com/office/drawing/2014/main" id="{B0EFD377-4EA8-4233-8819-69CE7EFB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920" y="3034543"/>
            <a:ext cx="4779587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B9C8E9F-01A9-4CE0-8030-B76B3BE38D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grpSp>
        <p:nvGrpSpPr>
          <p:cNvPr id="42" name="Grafik 9">
            <a:extLst>
              <a:ext uri="{FF2B5EF4-FFF2-40B4-BE49-F238E27FC236}">
                <a16:creationId xmlns:a16="http://schemas.microsoft.com/office/drawing/2014/main" id="{4667E34A-CC7E-4835-9AC5-FE237F81C03D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>
              <a:extLst>
                <a:ext uri="{FF2B5EF4-FFF2-40B4-BE49-F238E27FC236}">
                  <a16:creationId xmlns:a16="http://schemas.microsoft.com/office/drawing/2014/main" id="{626385F0-EFB3-4177-8D2F-2F9907091087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6808F36E-77C0-40F5-86F8-7030FC5D0DFD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46CD7CF4-F97B-47E8-A3F8-5B4275184858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5C9615FD-3950-4AAF-91D1-B7E0D1523EB1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6D61BCB8-A392-44BE-9B58-0C8894F2C6E3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5651F35B-CB90-42B4-A471-984346A049EA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8CE6B607-72CF-4173-94CC-C59F836899DC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500087AB-383E-4624-A927-873B03065E80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22AA03D7-3F03-4C4F-A0C9-836B56272C8C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908EC93F-835E-4D0F-A675-2F99EC043AA5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47" name="Grafik 9">
              <a:extLst>
                <a:ext uri="{FF2B5EF4-FFF2-40B4-BE49-F238E27FC236}">
                  <a16:creationId xmlns:a16="http://schemas.microsoft.com/office/drawing/2014/main" id="{2CEF44ED-A72E-4351-9881-F8B58E7CA517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38C57ED4-5249-44F6-A846-8A50E1B0A8AE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A3174859-C1AB-4E2C-AD75-5F35D1D33C1A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2C5BCA75-4F93-46B4-878A-E68AC6987642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49" name="Grafik 9">
              <a:extLst>
                <a:ext uri="{FF2B5EF4-FFF2-40B4-BE49-F238E27FC236}">
                  <a16:creationId xmlns:a16="http://schemas.microsoft.com/office/drawing/2014/main" id="{BCECBBC6-DE4D-4DC8-8D21-F5528013426A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BCE4B876-F0A5-4F73-BBFF-C3F17D7B5C7A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45E2AB3D-28C9-4DA2-9CAC-58EAE4EB09DB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CDA3BF75-3E56-4B78-B7D6-F84532C639D5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33376168-99F8-4715-AF4C-8EE786D54481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EC324BE3-07EF-4C6E-9A11-992391FDED69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7" name="Grafik 9">
              <a:extLst>
                <a:ext uri="{FF2B5EF4-FFF2-40B4-BE49-F238E27FC236}">
                  <a16:creationId xmlns:a16="http://schemas.microsoft.com/office/drawing/2014/main" id="{2E5DE4CB-903E-4460-9F03-DE6427A3C0A8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44D50118-5ACB-41E0-AC63-9E2D51DEF863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8E08ECA6-CD33-45EB-90A7-60C724D72EE4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4E5B9455-EFA6-4E2C-ADFA-01DEA81D9373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E6E39BDF-EF42-4AB6-B762-15EEF4205FD7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726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A319C61-FBE7-466D-8041-BA328224720B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27" name="bk object 18">
              <a:extLst>
                <a:ext uri="{FF2B5EF4-FFF2-40B4-BE49-F238E27FC236}">
                  <a16:creationId xmlns:a16="http://schemas.microsoft.com/office/drawing/2014/main" id="{6943C0CE-1EA2-499D-ACFC-7FAE777D4885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bk object 18">
              <a:extLst>
                <a:ext uri="{FF2B5EF4-FFF2-40B4-BE49-F238E27FC236}">
                  <a16:creationId xmlns:a16="http://schemas.microsoft.com/office/drawing/2014/main" id="{C64DCA2F-E670-44CF-8CCD-A8817BCDFE08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Holder 3">
              <a:extLst>
                <a:ext uri="{FF2B5EF4-FFF2-40B4-BE49-F238E27FC236}">
                  <a16:creationId xmlns:a16="http://schemas.microsoft.com/office/drawing/2014/main" id="{39C16D6C-600C-4A10-95E4-95BF4999FC1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10922-9553-44D5-BDEF-C5DFD31E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de-DE" smtClean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72F4E-48F4-48C4-AAF5-77358A958D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6399768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0E50F-2245-4DD1-8901-55D904703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018F5287-7D90-4427-B223-AB51C34FB46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949CBA05-EE3B-40FD-B566-67D594E41B9E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73274AB8-A508-4076-9FF6-7AE09BB7827C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0060672-D990-46D3-A86C-D3F5FB08D442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7FB0B066-EC76-4017-ACF3-B5105457A388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</p:spTree>
    <p:extLst>
      <p:ext uri="{BB962C8B-B14F-4D97-AF65-F5344CB8AC3E}">
        <p14:creationId xmlns:p14="http://schemas.microsoft.com/office/powerpoint/2010/main" val="11673539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90C208C-E187-483E-A849-994740CF4EB9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>
              <a:extLst>
                <a:ext uri="{FF2B5EF4-FFF2-40B4-BE49-F238E27FC236}">
                  <a16:creationId xmlns:a16="http://schemas.microsoft.com/office/drawing/2014/main" id="{EE0396FA-425F-4EDC-9520-B9A44FA9B2CE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bk object 18">
              <a:extLst>
                <a:ext uri="{FF2B5EF4-FFF2-40B4-BE49-F238E27FC236}">
                  <a16:creationId xmlns:a16="http://schemas.microsoft.com/office/drawing/2014/main" id="{565B0312-1532-4603-9199-E7A9D647D7DD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Holder 3">
              <a:extLst>
                <a:ext uri="{FF2B5EF4-FFF2-40B4-BE49-F238E27FC236}">
                  <a16:creationId xmlns:a16="http://schemas.microsoft.com/office/drawing/2014/main" id="{64829966-6167-4E75-9B98-6CFBF28F3C7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5" name="Titel 1">
            <a:extLst>
              <a:ext uri="{FF2B5EF4-FFF2-40B4-BE49-F238E27FC236}">
                <a16:creationId xmlns:a16="http://schemas.microsoft.com/office/drawing/2014/main" id="{B0EFD377-4EA8-4233-8819-69CE7EFB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920" y="3034543"/>
            <a:ext cx="4779587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grpSp>
        <p:nvGrpSpPr>
          <p:cNvPr id="42" name="Grafik 9">
            <a:extLst>
              <a:ext uri="{FF2B5EF4-FFF2-40B4-BE49-F238E27FC236}">
                <a16:creationId xmlns:a16="http://schemas.microsoft.com/office/drawing/2014/main" id="{28A21B8F-6E69-4E11-AFD3-54EC4D2DD560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>
              <a:extLst>
                <a:ext uri="{FF2B5EF4-FFF2-40B4-BE49-F238E27FC236}">
                  <a16:creationId xmlns:a16="http://schemas.microsoft.com/office/drawing/2014/main" id="{D38F2AA7-E6E5-436E-8E36-7603834951DD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CEE46D69-7B6E-4033-9F52-F87603FD3DC4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BDAE65FC-F144-4EB4-BDE1-439A96EEE0C4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D3DBEDEF-DBC0-4148-9FDD-21C8CA8A0A9D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32B50B26-A8AC-4560-90A5-3EA0F8790ACA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E672BC32-FFA3-4CA6-A563-DD6F9BC119AB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9D229350-21C3-418C-96E5-56B9BC68276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3B2C3CB2-9BD9-4C7F-A03D-9FAC1547D206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34D53EC-E9A8-4321-AADF-45F3327CFD78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43A49C16-A28B-4031-A77C-89AAA332D02C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47" name="Grafik 9">
              <a:extLst>
                <a:ext uri="{FF2B5EF4-FFF2-40B4-BE49-F238E27FC236}">
                  <a16:creationId xmlns:a16="http://schemas.microsoft.com/office/drawing/2014/main" id="{6648D76C-F5E6-4559-8E7C-C8AC6A349ECC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72294CCB-ECFF-408E-9DE3-9CFD213367BB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8C858B51-A8C9-432A-9282-705400CDA1E4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850DEC09-33CF-46B7-8919-E68733DA60E2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49" name="Grafik 9">
              <a:extLst>
                <a:ext uri="{FF2B5EF4-FFF2-40B4-BE49-F238E27FC236}">
                  <a16:creationId xmlns:a16="http://schemas.microsoft.com/office/drawing/2014/main" id="{76E6A984-C52F-41F6-89DA-473E7CC811C1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F56B1511-9094-47FA-A7FF-42BAE978C4B5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471AA2D1-C758-44FC-9F5A-F60912B8F482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C9FFC4BE-782B-4407-ABB2-26B7AB219685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85558C76-36A1-4709-91E4-31D73F769E5E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14203DE1-A9F0-4D64-93D7-6F1193FCCD92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7" name="Grafik 9">
              <a:extLst>
                <a:ext uri="{FF2B5EF4-FFF2-40B4-BE49-F238E27FC236}">
                  <a16:creationId xmlns:a16="http://schemas.microsoft.com/office/drawing/2014/main" id="{C9404E57-FC61-463D-95D1-ADB8769BB660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98FC7513-1A8D-48DA-B31B-27CFF283C2A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C99C6873-07A7-4B6A-8391-A221663427C6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E38E9FDA-632B-45E0-B5F5-238D39870ED1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62FEBD5E-81F2-4B87-AF0E-C85931DA9405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235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C014E30-33A3-475F-B8A0-9E84E311170A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0" name="bk object 18">
              <a:extLst>
                <a:ext uri="{FF2B5EF4-FFF2-40B4-BE49-F238E27FC236}">
                  <a16:creationId xmlns:a16="http://schemas.microsoft.com/office/drawing/2014/main" id="{6643BCF6-A569-4BAD-B15C-E253B00A5594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bk object 18">
              <a:extLst>
                <a:ext uri="{FF2B5EF4-FFF2-40B4-BE49-F238E27FC236}">
                  <a16:creationId xmlns:a16="http://schemas.microsoft.com/office/drawing/2014/main" id="{D0D25174-0D7D-4590-B212-5467D04FECF1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Holder 3">
              <a:extLst>
                <a:ext uri="{FF2B5EF4-FFF2-40B4-BE49-F238E27FC236}">
                  <a16:creationId xmlns:a16="http://schemas.microsoft.com/office/drawing/2014/main" id="{7C25F4F3-A838-4B03-A6C0-3D91C8E43EB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3B5E04AF-3094-435E-B4CE-19B4DDF2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de-DE" smtClean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8DDF52-5273-48AE-8D09-90DA7A10F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3512495"/>
            <a:ext cx="4936563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FAB22651-CAFB-4334-BBAD-47EBF4CF7F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4936563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CF4A76B1-953E-4A32-9BD1-DE88786E38F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CFD7E5C6-0F67-4B37-B3BF-534429CFB0DA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D3305F2-C7C5-4C12-9231-D66E6CDF1F5F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41CA9BF-ECB3-404C-B6B8-1533D1C1E0A0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B7658C24-2A28-49B2-96C0-D5EEAC50C416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F135B6-57F4-4B6E-AD86-CFAA18EDA94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620941" y="1088383"/>
            <a:ext cx="3523059" cy="3826517"/>
          </a:xfrm>
          <a:solidFill>
            <a:schemeClr val="bg2">
              <a:lumMod val="100000"/>
            </a:schemeClr>
          </a:solidFill>
          <a:ln/>
        </p:spPr>
        <p:txBody>
          <a:bodyPr lIns="0" tIns="540000" rIns="0" bIns="0" anchor="t">
            <a:noAutofit/>
          </a:bodyPr>
          <a:lstStyle>
            <a:lvl1pPr marL="180975" indent="0" algn="l">
              <a:lnSpc>
                <a:spcPct val="90000"/>
              </a:lnSpc>
              <a:buNone/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Inhaltsplatzhalter</a:t>
            </a:r>
          </a:p>
        </p:txBody>
      </p:sp>
    </p:spTree>
    <p:extLst>
      <p:ext uri="{BB962C8B-B14F-4D97-AF65-F5344CB8AC3E}">
        <p14:creationId xmlns:p14="http://schemas.microsoft.com/office/powerpoint/2010/main" val="46692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AE8C18B-3B31-4172-BD36-383A2D959058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0" name="bk object 18">
              <a:extLst>
                <a:ext uri="{FF2B5EF4-FFF2-40B4-BE49-F238E27FC236}">
                  <a16:creationId xmlns:a16="http://schemas.microsoft.com/office/drawing/2014/main" id="{033258C7-8016-4009-9FB1-F90060178720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bk object 18">
              <a:extLst>
                <a:ext uri="{FF2B5EF4-FFF2-40B4-BE49-F238E27FC236}">
                  <a16:creationId xmlns:a16="http://schemas.microsoft.com/office/drawing/2014/main" id="{F63F0B04-1DC4-4DF5-9D98-F1A5AB5B67C4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Holder 3">
              <a:extLst>
                <a:ext uri="{FF2B5EF4-FFF2-40B4-BE49-F238E27FC236}">
                  <a16:creationId xmlns:a16="http://schemas.microsoft.com/office/drawing/2014/main" id="{1BF4C821-21F2-42D9-9C34-70F485006B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3B5E04AF-3094-435E-B4CE-19B4DDF2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3AB5F60-3C1F-41DD-B58A-3B7E23CC9D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250489"/>
            <a:ext cx="2830329" cy="118959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8DDF52-5273-48AE-8D09-90DA7A10F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3512495"/>
            <a:ext cx="2830329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335E6D46-1A90-4F85-971E-BE51B6E275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23343E36-3D15-4FBD-82A0-2EF69415466D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F35EBB84-4567-4B99-BCB2-9E4F2E74A659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D04A692-1B93-4339-9E71-F30AA92C9F93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5237AA0D-D90E-4127-B627-42907D1E6150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6DE86-C438-4E37-A2C2-A3C892D489F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45886" y="1088383"/>
            <a:ext cx="5598114" cy="3826517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4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8609EF01-760B-4279-96D2-9AE5DF9E07ED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2" name="bk object 18">
              <a:extLst>
                <a:ext uri="{FF2B5EF4-FFF2-40B4-BE49-F238E27FC236}">
                  <a16:creationId xmlns:a16="http://schemas.microsoft.com/office/drawing/2014/main" id="{A4C7AC9B-CEA5-4C57-B178-3624C6812F1D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bk object 18">
              <a:extLst>
                <a:ext uri="{FF2B5EF4-FFF2-40B4-BE49-F238E27FC236}">
                  <a16:creationId xmlns:a16="http://schemas.microsoft.com/office/drawing/2014/main" id="{D054BE5A-53A6-4A25-B171-207E0A5A15D9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Holder 3">
              <a:extLst>
                <a:ext uri="{FF2B5EF4-FFF2-40B4-BE49-F238E27FC236}">
                  <a16:creationId xmlns:a16="http://schemas.microsoft.com/office/drawing/2014/main" id="{7E7A0D5B-9864-42E6-BDCD-A3D2A068635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3B5E04AF-3094-435E-B4CE-19B4DDF2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5050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3AB5F60-3C1F-41DD-B58A-3B7E23CC9D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3818597"/>
            <a:ext cx="5773656" cy="567763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8DDF52-5273-48AE-8D09-90DA7A10F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4458767"/>
            <a:ext cx="5773656" cy="27418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grpSp>
        <p:nvGrpSpPr>
          <p:cNvPr id="14" name="Grafik 6">
            <a:extLst>
              <a:ext uri="{FF2B5EF4-FFF2-40B4-BE49-F238E27FC236}">
                <a16:creationId xmlns:a16="http://schemas.microsoft.com/office/drawing/2014/main" id="{06DED613-6C95-44B4-934D-915F765D5EC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ED8DE4AB-9CB4-42A7-9E68-6E2FAB87CDD7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2AF7295B-8EB5-4B3E-B347-40D564DF2E8A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19EB503C-B339-4925-A963-9A41C6D48A86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458334B5-873D-4772-A5CD-6DB0CA382F6C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443CD-BCA7-46CF-AFA8-330C4634025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1422399"/>
            <a:ext cx="6678234" cy="2396196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B24558D-B62E-4475-9EF0-8C38F6D9AB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40999" y="1422400"/>
            <a:ext cx="2403000" cy="2396196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73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D474F-8BEC-4D91-A03D-D9362EBEA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 (Text bearbeiten)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9AD49C-66AF-4DEA-AFAD-00CFC0FCD9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A236E8-550F-4D48-A470-B5B6ACB7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EECEC85-61F4-4B79-8C27-7F9D489194F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88102" y="1422400"/>
            <a:ext cx="3655898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0A45E48-BE13-4673-A7CD-2D5059A1B6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550" y="1422399"/>
            <a:ext cx="4586288" cy="3492500"/>
          </a:xfrm>
        </p:spPr>
        <p:txBody>
          <a:bodyPr>
            <a:noAutofit/>
          </a:bodyPr>
          <a:lstStyle>
            <a:lvl1pPr marL="295275" indent="-295275">
              <a:spcBef>
                <a:spcPts val="1200"/>
              </a:spcBef>
              <a:buFont typeface="+mj-lt"/>
              <a:buAutoNum type="arabicPeriod"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049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2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389A477-57D5-4BE0-806F-7840FB2B8F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550" y="1206773"/>
            <a:ext cx="8096250" cy="3708126"/>
          </a:xfrm>
        </p:spPr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27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1D334-520E-4FBB-B8A8-6A609B53F9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101012" cy="3492500"/>
          </a:xfrm>
        </p:spPr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1DE3242-4A0A-49BE-B977-923FDF4B3B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36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2B04C92-175E-41BA-89CE-B2785D9E3855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5" name="bk object 18">
              <a:extLst>
                <a:ext uri="{FF2B5EF4-FFF2-40B4-BE49-F238E27FC236}">
                  <a16:creationId xmlns:a16="http://schemas.microsoft.com/office/drawing/2014/main" id="{AFB087C7-FC7D-4892-B0D6-EA804CF535FD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bk object 18">
              <a:extLst>
                <a:ext uri="{FF2B5EF4-FFF2-40B4-BE49-F238E27FC236}">
                  <a16:creationId xmlns:a16="http://schemas.microsoft.com/office/drawing/2014/main" id="{FA50712F-6C72-4330-A489-54C0FA78213C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Holder 3">
              <a:extLst>
                <a:ext uri="{FF2B5EF4-FFF2-40B4-BE49-F238E27FC236}">
                  <a16:creationId xmlns:a16="http://schemas.microsoft.com/office/drawing/2014/main" id="{390EDD11-ED96-4F2C-BB78-7CE69D30A03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3D4771-8BB8-4FA1-A2DA-170FCFE2056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26594" y="330910"/>
            <a:ext cx="6826772" cy="4523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2F5159-1DFE-4F9C-BE85-E97D32EA19C5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1550" y="1422399"/>
            <a:ext cx="8100956" cy="3423465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64DE2C-9DE8-411C-83C3-1274BB37020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35496" y="4975579"/>
            <a:ext cx="337406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C549DC-12B4-40A5-A309-CF801E18C8D4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9F45371-9B7D-4505-A4D1-3E02BE436A0C}"/>
              </a:ext>
            </a:extLst>
          </p:cNvPr>
          <p:cNvCxnSpPr>
            <a:cxnSpLocks/>
          </p:cNvCxnSpPr>
          <p:nvPr userDrawn="1"/>
        </p:nvCxnSpPr>
        <p:spPr>
          <a:xfrm>
            <a:off x="521551" y="974732"/>
            <a:ext cx="683181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afik 9">
            <a:extLst>
              <a:ext uri="{FF2B5EF4-FFF2-40B4-BE49-F238E27FC236}">
                <a16:creationId xmlns:a16="http://schemas.microsoft.com/office/drawing/2014/main" id="{A240364D-AE4D-440E-88A8-B05FF302FB9D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20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21" name="Freihandform: Form 20">
                <a:extLst>
                  <a:ext uri="{FF2B5EF4-FFF2-40B4-BE49-F238E27FC236}">
                    <a16:creationId xmlns:a16="http://schemas.microsoft.com/office/drawing/2014/main" id="{C5CA81CC-0A8C-4F0A-898F-756081956301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2" name="Freihandform: Form 21">
                <a:extLst>
                  <a:ext uri="{FF2B5EF4-FFF2-40B4-BE49-F238E27FC236}">
                    <a16:creationId xmlns:a16="http://schemas.microsoft.com/office/drawing/2014/main" id="{1076D363-C034-4E14-9F45-AC0FCE1EDB18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 dirty="0"/>
              </a:p>
            </p:txBody>
          </p:sp>
          <p:sp>
            <p:nvSpPr>
              <p:cNvPr id="23" name="Freihandform: Form 22">
                <a:extLst>
                  <a:ext uri="{FF2B5EF4-FFF2-40B4-BE49-F238E27FC236}">
                    <a16:creationId xmlns:a16="http://schemas.microsoft.com/office/drawing/2014/main" id="{594D7886-9B36-4085-8FC4-E5D73FFB04FF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4" name="Freihandform: Form 23">
                <a:extLst>
                  <a:ext uri="{FF2B5EF4-FFF2-40B4-BE49-F238E27FC236}">
                    <a16:creationId xmlns:a16="http://schemas.microsoft.com/office/drawing/2014/main" id="{34A71752-C6CB-41A1-9ED4-535445E5CA2A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0B449204-D2C5-46C7-9446-78CB3AE33C0F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836500CA-7AFD-48CA-B6D3-0D77161C68BC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17016B36-B092-4AFD-B601-383B7784BFBF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D1A46A87-4807-4767-B647-E3EC036BC92A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59FDC7EA-9A66-40BA-AEEF-50B9422FB283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grpSp>
          <p:nvGrpSpPr>
            <p:cNvPr id="30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EDC61321-1CDD-47FE-82F4-EC44AE05670E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8F89A53-4AB3-4A93-B3CB-37874A98D1FD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58E0EDC8-E74F-4551-8BD2-939CC38E7C32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grpSp>
          <p:nvGrpSpPr>
            <p:cNvPr id="34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9D8C1F22-3E98-4749-B684-AA127651774A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1C3B0773-417D-4813-BD67-9BC2D01A3929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1B5CEBB8-8410-4826-A2E1-C3C323E13940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C2141CF3-1E59-49AE-B4F4-71225DE8DBD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77A4FE29-4562-4C15-8839-87F3DA744A7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grpSp>
          <p:nvGrpSpPr>
            <p:cNvPr id="40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499DC055-1C0A-47CE-BA62-2B92DDA092AF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CFC50087-AE06-4FC3-BF14-DD98E5DF1E54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21874895-4ADB-4607-9955-2800059B66C0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CCA96FB2-00D1-437E-BC9E-014BF2485AA3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883162FD-5920-459D-B957-31A263988D88}"/>
              </a:ext>
            </a:extLst>
          </p:cNvPr>
          <p:cNvSpPr/>
          <p:nvPr userDrawn="1"/>
        </p:nvSpPr>
        <p:spPr>
          <a:xfrm>
            <a:off x="-4877" y="407792"/>
            <a:ext cx="337406" cy="294925"/>
          </a:xfrm>
          <a:custGeom>
            <a:avLst/>
            <a:gdLst>
              <a:gd name="connsiteX0" fmla="*/ 0 w 152234"/>
              <a:gd name="connsiteY0" fmla="*/ 134353 h 132902"/>
              <a:gd name="connsiteX1" fmla="*/ 84816 w 152234"/>
              <a:gd name="connsiteY1" fmla="*/ 134353 h 132902"/>
              <a:gd name="connsiteX2" fmla="*/ 152234 w 152234"/>
              <a:gd name="connsiteY2" fmla="*/ 67176 h 132902"/>
              <a:gd name="connsiteX3" fmla="*/ 84816 w 152234"/>
              <a:gd name="connsiteY3" fmla="*/ 0 h 132902"/>
              <a:gd name="connsiteX4" fmla="*/ 0 w 152234"/>
              <a:gd name="connsiteY4" fmla="*/ 0 h 132902"/>
              <a:gd name="connsiteX5" fmla="*/ 0 w 152234"/>
              <a:gd name="connsiteY5" fmla="*/ 134353 h 1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34" h="132902">
                <a:moveTo>
                  <a:pt x="0" y="134353"/>
                </a:moveTo>
                <a:lnTo>
                  <a:pt x="84816" y="134353"/>
                </a:lnTo>
                <a:cubicBezTo>
                  <a:pt x="122029" y="134353"/>
                  <a:pt x="152234" y="104389"/>
                  <a:pt x="152234" y="67176"/>
                </a:cubicBezTo>
                <a:cubicBezTo>
                  <a:pt x="152234" y="29964"/>
                  <a:pt x="122029" y="0"/>
                  <a:pt x="84816" y="0"/>
                </a:cubicBezTo>
                <a:lnTo>
                  <a:pt x="0" y="0"/>
                </a:lnTo>
                <a:lnTo>
                  <a:pt x="0" y="134353"/>
                </a:lnTo>
                <a:close/>
              </a:path>
            </a:pathLst>
          </a:custGeom>
          <a:solidFill>
            <a:srgbClr val="006AB3"/>
          </a:solidFill>
          <a:ln w="240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1"/>
          </a:p>
        </p:txBody>
      </p:sp>
    </p:spTree>
    <p:extLst>
      <p:ext uri="{BB962C8B-B14F-4D97-AF65-F5344CB8AC3E}">
        <p14:creationId xmlns:p14="http://schemas.microsoft.com/office/powerpoint/2010/main" val="18342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6" r:id="rId7"/>
    <p:sldLayoutId id="2147483697" r:id="rId8"/>
    <p:sldLayoutId id="2147483698" r:id="rId9"/>
    <p:sldLayoutId id="2147483721" r:id="rId10"/>
    <p:sldLayoutId id="2147483699" r:id="rId11"/>
    <p:sldLayoutId id="2147483700" r:id="rId12"/>
    <p:sldLayoutId id="2147483722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4" r:id="rId25"/>
    <p:sldLayoutId id="2147483716" r:id="rId26"/>
    <p:sldLayoutId id="2147483717" r:id="rId27"/>
    <p:sldLayoutId id="2147483718" r:id="rId28"/>
    <p:sldLayoutId id="2147483719" r:id="rId29"/>
    <p:sldLayoutId id="2147483720" r:id="rId3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4638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1" userDrawn="1">
          <p15:clr>
            <a:srgbClr val="F26B43"/>
          </p15:clr>
        </p15:guide>
        <p15:guide id="4" pos="329" userDrawn="1">
          <p15:clr>
            <a:srgbClr val="F26B43"/>
          </p15:clr>
        </p15:guide>
        <p15:guide id="5" pos="5432" userDrawn="1">
          <p15:clr>
            <a:srgbClr val="F26B43"/>
          </p15:clr>
        </p15:guide>
        <p15:guide id="6" orient="horz" pos="686" userDrawn="1">
          <p15:clr>
            <a:srgbClr val="F26B43"/>
          </p15:clr>
        </p15:guide>
        <p15:guide id="7" orient="horz" pos="3096" userDrawn="1">
          <p15:clr>
            <a:srgbClr val="F26B43"/>
          </p15:clr>
        </p15:guide>
        <p15:guide id="9" orient="horz" pos="3121" userDrawn="1">
          <p15:clr>
            <a:srgbClr val="F26B43"/>
          </p15:clr>
        </p15:guide>
        <p15:guide id="10" orient="horz" pos="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BAED4-9DB3-4AA9-B294-B78EDEB52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4278" y="2268082"/>
            <a:ext cx="4950170" cy="1070009"/>
          </a:xfrm>
        </p:spPr>
        <p:txBody>
          <a:bodyPr/>
          <a:lstStyle/>
          <a:p>
            <a:r>
              <a:rPr lang="de-DE" dirty="0"/>
              <a:t>Betriebssystem-Entwicklung</a:t>
            </a:r>
            <a:br>
              <a:rPr lang="de-DE" dirty="0"/>
            </a:br>
            <a:br>
              <a:rPr lang="de-DE" dirty="0"/>
            </a:br>
            <a:r>
              <a:rPr lang="de-DE" sz="2400" dirty="0"/>
              <a:t>2. Aufgabe: Speicherverwaltung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9DC02B59-BC9C-4015-BE1A-A1DF878B8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Michael </a:t>
            </a:r>
            <a:r>
              <a:rPr lang="en-US" noProof="0" dirty="0" err="1"/>
              <a:t>Schöttner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59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FAFA01A-4336-4C33-AFB4-9EAD5C2A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Belegungsdarstellung: Freispeicher-Liste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2CF8CD75-853D-4E87-85E7-FED01010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2. Aufgabe: Speicherverwaltung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82EAA44-67E8-47BB-9D50-268756FE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9E16B16-B350-4B15-90C8-5AD34F364A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Detail-Ansicht mit Meta-Daten</a:t>
            </a:r>
          </a:p>
          <a:p>
            <a:endParaRPr lang="de-DE" dirty="0"/>
          </a:p>
        </p:txBody>
      </p:sp>
      <p:sp>
        <p:nvSpPr>
          <p:cNvPr id="2" name="Rechteck 13">
            <a:extLst>
              <a:ext uri="{FF2B5EF4-FFF2-40B4-BE49-F238E27FC236}">
                <a16:creationId xmlns:a16="http://schemas.microsoft.com/office/drawing/2014/main" id="{18808B45-3D4F-4BD2-ADBD-AC6CC7381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80" y="4734718"/>
            <a:ext cx="2447925" cy="11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>
              <a:latin typeface="Helvetica" pitchFamily="2" charset="0"/>
            </a:endParaRPr>
          </a:p>
        </p:txBody>
      </p:sp>
      <p:sp>
        <p:nvSpPr>
          <p:cNvPr id="3" name="Rechteck 1">
            <a:extLst>
              <a:ext uri="{FF2B5EF4-FFF2-40B4-BE49-F238E27FC236}">
                <a16:creationId xmlns:a16="http://schemas.microsoft.com/office/drawing/2014/main" id="{0F8814E1-C12F-AB48-EA43-C3411A379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80" y="3078956"/>
            <a:ext cx="2447925" cy="719137"/>
          </a:xfrm>
          <a:prstGeom prst="rect">
            <a:avLst/>
          </a:prstGeom>
          <a:solidFill>
            <a:srgbClr val="D2D9F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br>
              <a:rPr lang="de-DE" altLang="de-DE" dirty="0">
                <a:latin typeface="Helvetica" pitchFamily="2" charset="0"/>
              </a:rPr>
            </a:br>
            <a:r>
              <a:rPr lang="de-DE" altLang="de-DE" dirty="0">
                <a:latin typeface="Helvetica" pitchFamily="2" charset="0"/>
              </a:rPr>
              <a:t>frei</a:t>
            </a:r>
          </a:p>
        </p:txBody>
      </p:sp>
      <p:sp>
        <p:nvSpPr>
          <p:cNvPr id="4" name="Rechteck 12">
            <a:extLst>
              <a:ext uri="{FF2B5EF4-FFF2-40B4-BE49-F238E27FC236}">
                <a16:creationId xmlns:a16="http://schemas.microsoft.com/office/drawing/2014/main" id="{6AB5355C-D15F-77F0-9527-767D3277E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643" y="1104607"/>
            <a:ext cx="2455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 dirty="0">
                <a:latin typeface="Helvetica" pitchFamily="2" charset="0"/>
              </a:rPr>
              <a:t>Ende des Heaps</a:t>
            </a:r>
          </a:p>
        </p:txBody>
      </p:sp>
      <p:sp>
        <p:nvSpPr>
          <p:cNvPr id="5" name="Rechteck 16">
            <a:extLst>
              <a:ext uri="{FF2B5EF4-FFF2-40B4-BE49-F238E27FC236}">
                <a16:creationId xmlns:a16="http://schemas.microsoft.com/office/drawing/2014/main" id="{2B45FC1A-D6C0-3F6B-221C-6EFEFA540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80" y="1781968"/>
            <a:ext cx="2447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>
                <a:solidFill>
                  <a:srgbClr val="FFFFFF"/>
                </a:solidFill>
                <a:latin typeface="Helvetica" pitchFamily="2" charset="0"/>
              </a:rPr>
              <a:t>frei</a:t>
            </a:r>
            <a:endParaRPr lang="de-DE" altLang="de-DE" sz="1200">
              <a:solidFill>
                <a:srgbClr val="FFFFFF"/>
              </a:solidFill>
              <a:latin typeface="Helvetica" pitchFamily="2" charset="0"/>
            </a:endParaRPr>
          </a:p>
        </p:txBody>
      </p:sp>
      <p:sp>
        <p:nvSpPr>
          <p:cNvPr id="6" name="Rechteck 2">
            <a:extLst>
              <a:ext uri="{FF2B5EF4-FFF2-40B4-BE49-F238E27FC236}">
                <a16:creationId xmlns:a16="http://schemas.microsoft.com/office/drawing/2014/main" id="{2117DDBA-B8CA-225D-8248-01FA0CC58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80" y="3799681"/>
            <a:ext cx="2447925" cy="287337"/>
          </a:xfrm>
          <a:prstGeom prst="rect">
            <a:avLst/>
          </a:prstGeom>
          <a:solidFill>
            <a:srgbClr val="B3B4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 sz="1400">
                <a:latin typeface="Helvetica" pitchFamily="2" charset="0"/>
              </a:rPr>
              <a:t>Header</a:t>
            </a:r>
          </a:p>
        </p:txBody>
      </p:sp>
      <p:sp>
        <p:nvSpPr>
          <p:cNvPr id="9" name="Rechteck 17">
            <a:extLst>
              <a:ext uri="{FF2B5EF4-FFF2-40B4-BE49-F238E27FC236}">
                <a16:creationId xmlns:a16="http://schemas.microsoft.com/office/drawing/2014/main" id="{75BE696A-8DCA-F24E-3663-92488E933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80" y="4591843"/>
            <a:ext cx="2447925" cy="287338"/>
          </a:xfrm>
          <a:prstGeom prst="rect">
            <a:avLst/>
          </a:prstGeom>
          <a:solidFill>
            <a:srgbClr val="FFFFB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 sz="1400">
                <a:latin typeface="Helvetica" pitchFamily="2" charset="0"/>
              </a:rPr>
              <a:t>Header</a:t>
            </a:r>
          </a:p>
        </p:txBody>
      </p:sp>
      <p:sp>
        <p:nvSpPr>
          <p:cNvPr id="10" name="Rechteck 22">
            <a:extLst>
              <a:ext uri="{FF2B5EF4-FFF2-40B4-BE49-F238E27FC236}">
                <a16:creationId xmlns:a16="http://schemas.microsoft.com/office/drawing/2014/main" id="{D34D7330-8D06-61EC-0DB7-1E98449A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80" y="4087018"/>
            <a:ext cx="2447925" cy="503238"/>
          </a:xfrm>
          <a:prstGeom prst="rect">
            <a:avLst/>
          </a:prstGeom>
          <a:solidFill>
            <a:srgbClr val="FFFFC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 sz="800">
              <a:latin typeface="Helvetica" pitchFamily="2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 sz="1400">
                <a:latin typeface="Helvetica" pitchFamily="2" charset="0"/>
              </a:rPr>
              <a:t>Nutzdaten</a:t>
            </a:r>
          </a:p>
        </p:txBody>
      </p:sp>
      <p:cxnSp>
        <p:nvCxnSpPr>
          <p:cNvPr id="11" name="Gerade Verbindung mit Pfeil 23">
            <a:extLst>
              <a:ext uri="{FF2B5EF4-FFF2-40B4-BE49-F238E27FC236}">
                <a16:creationId xmlns:a16="http://schemas.microsoft.com/office/drawing/2014/main" id="{776F70CE-362D-F5A0-62AE-4A2A54C80B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02505" y="4087018"/>
            <a:ext cx="1079500" cy="0"/>
          </a:xfrm>
          <a:prstGeom prst="straightConnector1">
            <a:avLst/>
          </a:prstGeom>
          <a:noFill/>
          <a:ln w="38100">
            <a:solidFill>
              <a:srgbClr val="0432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hteck 24">
            <a:extLst>
              <a:ext uri="{FF2B5EF4-FFF2-40B4-BE49-F238E27FC236}">
                <a16:creationId xmlns:a16="http://schemas.microsoft.com/office/drawing/2014/main" id="{1EC79AD8-766C-1283-FD6C-5A57DE04F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80" y="3717131"/>
            <a:ext cx="1633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 dirty="0" err="1">
                <a:solidFill>
                  <a:srgbClr val="0432FF"/>
                </a:solidFill>
                <a:latin typeface="Helvetica" pitchFamily="2" charset="0"/>
              </a:rPr>
              <a:t>free_mem_list</a:t>
            </a:r>
            <a:endParaRPr lang="de-DE" altLang="de-DE" sz="1200" dirty="0">
              <a:solidFill>
                <a:srgbClr val="0432FF"/>
              </a:solidFill>
              <a:latin typeface="Helvetica" pitchFamily="2" charset="0"/>
            </a:endParaRPr>
          </a:p>
        </p:txBody>
      </p:sp>
      <p:cxnSp>
        <p:nvCxnSpPr>
          <p:cNvPr id="15" name="Gerade Verbindung mit Pfeil 25">
            <a:extLst>
              <a:ext uri="{FF2B5EF4-FFF2-40B4-BE49-F238E27FC236}">
                <a16:creationId xmlns:a16="http://schemas.microsoft.com/office/drawing/2014/main" id="{64B06906-0BBB-CE18-7B42-4109E5D84F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02505" y="4590256"/>
            <a:ext cx="10795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hteck 27">
            <a:extLst>
              <a:ext uri="{FF2B5EF4-FFF2-40B4-BE49-F238E27FC236}">
                <a16:creationId xmlns:a16="http://schemas.microsoft.com/office/drawing/2014/main" id="{995E5741-BBBD-2E31-5B0E-E0A4CCC2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254" y="4320247"/>
            <a:ext cx="175240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 dirty="0" err="1">
                <a:latin typeface="Helvetica" pitchFamily="2" charset="0"/>
              </a:rPr>
              <a:t>zeiger</a:t>
            </a:r>
            <a:endParaRPr lang="de-DE" altLang="de-DE" dirty="0">
              <a:latin typeface="Helvetica" pitchFamily="2" charset="0"/>
            </a:endParaRPr>
          </a:p>
          <a:p>
            <a:pPr eaLnBrk="1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s-IS" altLang="de-DE" sz="1200" dirty="0">
                <a:latin typeface="Helvetica" pitchFamily="2" charset="0"/>
              </a:rPr>
              <a:t>(Rückgabe von malloc)</a:t>
            </a:r>
            <a:endParaRPr lang="de-DE" altLang="de-DE" sz="1200" dirty="0">
              <a:latin typeface="Helvetica" pitchFamily="2" charset="0"/>
            </a:endParaRPr>
          </a:p>
        </p:txBody>
      </p:sp>
      <p:sp>
        <p:nvSpPr>
          <p:cNvPr id="17" name="Rechteck 26">
            <a:extLst>
              <a:ext uri="{FF2B5EF4-FFF2-40B4-BE49-F238E27FC236}">
                <a16:creationId xmlns:a16="http://schemas.microsoft.com/office/drawing/2014/main" id="{4FBA0715-C09B-D5A7-8092-E2AB481D1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80" y="1493045"/>
            <a:ext cx="2447925" cy="658811"/>
          </a:xfrm>
          <a:prstGeom prst="rect">
            <a:avLst/>
          </a:prstGeom>
          <a:solidFill>
            <a:srgbClr val="D2D9F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 sz="800" dirty="0">
              <a:latin typeface="Helvetica" pitchFamily="2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 dirty="0">
                <a:latin typeface="Helvetica" pitchFamily="2" charset="0"/>
              </a:rPr>
              <a:t>frei</a:t>
            </a:r>
          </a:p>
        </p:txBody>
      </p:sp>
      <p:sp>
        <p:nvSpPr>
          <p:cNvPr id="18" name="Rechteck 28">
            <a:extLst>
              <a:ext uri="{FF2B5EF4-FFF2-40B4-BE49-F238E27FC236}">
                <a16:creationId xmlns:a16="http://schemas.microsoft.com/office/drawing/2014/main" id="{B4D203D1-805F-6335-B035-77AE4D016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80" y="2142331"/>
            <a:ext cx="2447925" cy="288925"/>
          </a:xfrm>
          <a:prstGeom prst="rect">
            <a:avLst/>
          </a:prstGeom>
          <a:solidFill>
            <a:srgbClr val="B3B4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 sz="1400">
                <a:latin typeface="Helvetica" pitchFamily="2" charset="0"/>
              </a:rPr>
              <a:t>Header</a:t>
            </a:r>
          </a:p>
        </p:txBody>
      </p:sp>
      <p:sp>
        <p:nvSpPr>
          <p:cNvPr id="19" name="Rechteck 30">
            <a:extLst>
              <a:ext uri="{FF2B5EF4-FFF2-40B4-BE49-F238E27FC236}">
                <a16:creationId xmlns:a16="http://schemas.microsoft.com/office/drawing/2014/main" id="{792136C3-DEB0-0425-9A41-9F5CE232B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80" y="2790031"/>
            <a:ext cx="2447925" cy="288925"/>
          </a:xfrm>
          <a:prstGeom prst="rect">
            <a:avLst/>
          </a:prstGeom>
          <a:solidFill>
            <a:srgbClr val="FFFFB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 sz="1400">
                <a:latin typeface="Helvetica" pitchFamily="2" charset="0"/>
              </a:rPr>
              <a:t>Header</a:t>
            </a:r>
          </a:p>
        </p:txBody>
      </p:sp>
      <p:sp>
        <p:nvSpPr>
          <p:cNvPr id="20" name="Rechteck 31">
            <a:extLst>
              <a:ext uri="{FF2B5EF4-FFF2-40B4-BE49-F238E27FC236}">
                <a16:creationId xmlns:a16="http://schemas.microsoft.com/office/drawing/2014/main" id="{74C8A9F5-578E-7CF6-1642-7ED8163F1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80" y="2431256"/>
            <a:ext cx="2447925" cy="358775"/>
          </a:xfrm>
          <a:prstGeom prst="rect">
            <a:avLst/>
          </a:prstGeom>
          <a:solidFill>
            <a:srgbClr val="FFFFC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 sz="1400">
                <a:latin typeface="Helvetica" pitchFamily="2" charset="0"/>
              </a:rPr>
              <a:t>Nutzdaten</a:t>
            </a:r>
          </a:p>
        </p:txBody>
      </p:sp>
      <p:cxnSp>
        <p:nvCxnSpPr>
          <p:cNvPr id="21" name="Gerade Verbindung mit Pfeil 37">
            <a:extLst>
              <a:ext uri="{FF2B5EF4-FFF2-40B4-BE49-F238E27FC236}">
                <a16:creationId xmlns:a16="http://schemas.microsoft.com/office/drawing/2014/main" id="{E554074E-0146-12BD-06C7-BEFE05A301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02505" y="2790031"/>
            <a:ext cx="10795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hteck 38">
            <a:extLst>
              <a:ext uri="{FF2B5EF4-FFF2-40B4-BE49-F238E27FC236}">
                <a16:creationId xmlns:a16="http://schemas.microsoft.com/office/drawing/2014/main" id="{BE2C9675-2E78-5582-C1FD-969EC1E82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013" y="2502917"/>
            <a:ext cx="175240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 dirty="0" err="1">
                <a:latin typeface="Helvetica" pitchFamily="2" charset="0"/>
              </a:rPr>
              <a:t>zeiger</a:t>
            </a:r>
            <a:endParaRPr lang="de-DE" altLang="de-DE" dirty="0">
              <a:latin typeface="Helvetica" pitchFamily="2" charset="0"/>
            </a:endParaRPr>
          </a:p>
          <a:p>
            <a:pPr eaLnBrk="1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s-IS" altLang="de-DE" sz="1200" dirty="0">
                <a:latin typeface="Helvetica" pitchFamily="2" charset="0"/>
              </a:rPr>
              <a:t>(Rückgabe von malloc)</a:t>
            </a:r>
            <a:endParaRPr lang="de-DE" altLang="de-DE" sz="1200" dirty="0">
              <a:latin typeface="Helvetica" pitchFamily="2" charset="0"/>
            </a:endParaRPr>
          </a:p>
        </p:txBody>
      </p:sp>
      <p:cxnSp>
        <p:nvCxnSpPr>
          <p:cNvPr id="23" name="Gerade Verbindung 6">
            <a:extLst>
              <a:ext uri="{FF2B5EF4-FFF2-40B4-BE49-F238E27FC236}">
                <a16:creationId xmlns:a16="http://schemas.microsoft.com/office/drawing/2014/main" id="{FD03177E-8F3E-AC86-693A-7009CCF843C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94218" y="3942556"/>
            <a:ext cx="1008062" cy="0"/>
          </a:xfrm>
          <a:prstGeom prst="line">
            <a:avLst/>
          </a:prstGeom>
          <a:noFill/>
          <a:ln w="38100">
            <a:solidFill>
              <a:srgbClr val="043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Gerade Verbindung 41">
            <a:extLst>
              <a:ext uri="{FF2B5EF4-FFF2-40B4-BE49-F238E27FC236}">
                <a16:creationId xmlns:a16="http://schemas.microsoft.com/office/drawing/2014/main" id="{788EAB42-9BD6-F22E-FD99-29D3495BC1D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94218" y="2431256"/>
            <a:ext cx="0" cy="1511300"/>
          </a:xfrm>
          <a:prstGeom prst="line">
            <a:avLst/>
          </a:prstGeom>
          <a:noFill/>
          <a:ln w="38100">
            <a:solidFill>
              <a:srgbClr val="043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id="{6B50A960-16AD-5190-8900-98588617FBC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94218" y="2431256"/>
            <a:ext cx="352425" cy="0"/>
          </a:xfrm>
          <a:prstGeom prst="straightConnector1">
            <a:avLst/>
          </a:prstGeom>
          <a:noFill/>
          <a:ln w="38100">
            <a:solidFill>
              <a:srgbClr val="0432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hteck 12">
            <a:extLst>
              <a:ext uri="{FF2B5EF4-FFF2-40B4-BE49-F238E27FC236}">
                <a16:creationId xmlns:a16="http://schemas.microsoft.com/office/drawing/2014/main" id="{58A0A131-3CA6-8FA2-AC12-F670D8BB2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222" y="4581302"/>
            <a:ext cx="208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 dirty="0">
                <a:latin typeface="Helvetica" pitchFamily="2" charset="0"/>
              </a:rPr>
              <a:t>Anfang des Heaps</a:t>
            </a:r>
          </a:p>
        </p:txBody>
      </p:sp>
      <p:cxnSp>
        <p:nvCxnSpPr>
          <p:cNvPr id="27" name="Gerade Verbindung mit Pfeil 11">
            <a:extLst>
              <a:ext uri="{FF2B5EF4-FFF2-40B4-BE49-F238E27FC236}">
                <a16:creationId xmlns:a16="http://schemas.microsoft.com/office/drawing/2014/main" id="{329474C4-38BF-F890-716A-CA5DFF0692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73493" y="4879181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1023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FAFA01A-4336-4C33-AFB4-9EAD5C2A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Wiedereingliederung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2CF8CD75-853D-4E87-85E7-FED01010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2. Aufgabe: Speicherverwaltung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82EAA44-67E8-47BB-9D50-268756FE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9E16B16-B350-4B15-90C8-5AD34F364A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Bei Freigabe eines Speicherblocks prüfen, ob unmittelbar davor- oder danach angrenzende Blöcke frei sind und gegebenenfalls zusammenfassen.</a:t>
            </a:r>
          </a:p>
          <a:p>
            <a:endParaRPr lang="de-DE" dirty="0"/>
          </a:p>
          <a:p>
            <a:r>
              <a:rPr lang="de-DE" dirty="0"/>
              <a:t>Hiermit entstehen wieder größere Blöcke.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3B41A1A-8DD2-B761-BFD0-58B46828D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624393"/>
              </p:ext>
            </p:extLst>
          </p:nvPr>
        </p:nvGraphicFramePr>
        <p:xfrm>
          <a:off x="2195736" y="2430909"/>
          <a:ext cx="4549378" cy="2154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965700" imgH="2362200" progId="Word.Picture.8">
                  <p:embed/>
                </p:oleObj>
              </mc:Choice>
              <mc:Fallback>
                <p:oleObj name="Picture" r:id="rId3" imgW="4965700" imgH="236220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430909"/>
                        <a:ext cx="4549378" cy="215433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037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FAFA01A-4336-4C33-AFB4-9EAD5C2A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Speicherverwaltung für C++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2CF8CD75-853D-4E87-85E7-FED01010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2. Aufgabe: Speicherverwaltung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82EAA44-67E8-47BB-9D50-268756FE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9E16B16-B350-4B15-90C8-5AD34F364A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 legen in </a:t>
            </a:r>
            <a:r>
              <a:rPr lang="de-DE" dirty="0" err="1"/>
              <a:t>hhuTOSc</a:t>
            </a:r>
            <a:r>
              <a:rPr lang="de-DE" dirty="0"/>
              <a:t> den Heap an die Adresse 4 MB (mit fester Größe)</a:t>
            </a:r>
          </a:p>
          <a:p>
            <a:r>
              <a:rPr lang="de-DE" dirty="0"/>
              <a:t>Dies reicht für unsere Zwecke, da wir keine Prozesse keine </a:t>
            </a:r>
            <a:r>
              <a:rPr lang="de-DE" dirty="0" err="1"/>
              <a:t>Privilegstufen</a:t>
            </a:r>
            <a:r>
              <a:rPr lang="de-DE" dirty="0"/>
              <a:t> verwenden</a:t>
            </a:r>
          </a:p>
          <a:p>
            <a:r>
              <a:rPr lang="de-DE" dirty="0"/>
              <a:t>Für die Implementierung reichen zwei Funktionen:</a:t>
            </a:r>
          </a:p>
          <a:p>
            <a:pPr lvl="1"/>
            <a:r>
              <a:rPr lang="en-US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mm_alloc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(unsigned int size);</a:t>
            </a:r>
          </a:p>
          <a:p>
            <a:pPr lvl="1"/>
            <a:r>
              <a:rPr lang="de-D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mm_free</a:t>
            </a:r>
            <a:r>
              <a:rPr lang="de-D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de-D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de-D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endParaRPr lang="de-DE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/>
              <a:t>Damit die C++ Funktion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/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dirty="0"/>
              <a:t> unser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mm_alloc</a:t>
            </a:r>
            <a:r>
              <a:rPr lang="de-DE" dirty="0"/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mm_free</a:t>
            </a:r>
            <a:r>
              <a:rPr lang="de-DE" dirty="0"/>
              <a:t> nutzen, müssen die Operatoren für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/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dirty="0"/>
              <a:t> überschrieben werden, u.a.</a:t>
            </a: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lvl="1"/>
            <a:r>
              <a:rPr lang="de-DE" dirty="0"/>
              <a:t>Alle notwendigen Operatoren sind in der Vorgabe vollständig implementiert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en-DE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255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FAFA01A-4336-4C33-AFB4-9EAD5C2A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Speicherverwaltung für Rust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2CF8CD75-853D-4E87-85E7-FED01010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2. Aufgabe: Speicherverwaltung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82EAA44-67E8-47BB-9D50-268756FE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9E16B16-B350-4B15-90C8-5AD34F364A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 legen in </a:t>
            </a:r>
            <a:r>
              <a:rPr lang="de-DE" dirty="0" err="1"/>
              <a:t>hhuTOSr</a:t>
            </a:r>
            <a:r>
              <a:rPr lang="de-DE" dirty="0"/>
              <a:t> den Heap an die Adresse 3 MB (mit fester Größe)</a:t>
            </a:r>
          </a:p>
          <a:p>
            <a:r>
              <a:rPr lang="de-DE" dirty="0"/>
              <a:t>Dies reicht für unsere Zwecke, da wir keine Prozesse keine </a:t>
            </a:r>
            <a:r>
              <a:rPr lang="de-DE" dirty="0" err="1"/>
              <a:t>Privilegstufen</a:t>
            </a:r>
            <a:r>
              <a:rPr lang="de-DE" dirty="0"/>
              <a:t> verwenden</a:t>
            </a:r>
          </a:p>
          <a:p>
            <a:r>
              <a:rPr lang="de-DE" dirty="0"/>
              <a:t>Für die Implementierung benötigen wir im Wesentlichen zwei Funktionen:</a:t>
            </a:r>
          </a:p>
          <a:p>
            <a:pPr lvl="1"/>
            <a:r>
              <a:rPr lang="en-US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(&amp;mut self, layout: Layout) -&gt; *mut u8)</a:t>
            </a:r>
          </a:p>
          <a:p>
            <a:pPr lvl="1"/>
            <a:r>
              <a:rPr lang="de-D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dealloc</a:t>
            </a:r>
            <a:r>
              <a:rPr lang="de-D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de-D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</a:t>
            </a:r>
            <a:r>
              <a:rPr lang="de-D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de-D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de-D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*</a:t>
            </a:r>
            <a:r>
              <a:rPr lang="de-D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</a:t>
            </a:r>
            <a:r>
              <a:rPr lang="de-D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u8, </a:t>
            </a:r>
            <a:r>
              <a:rPr lang="de-D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de-D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Layout);</a:t>
            </a:r>
          </a:p>
          <a:p>
            <a:pPr lvl="1"/>
            <a:endParaRPr lang="de-DE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/>
              <a:t>Zusätzlich sind noch einige andere Dinge zu beachten, welche in der Vorgabe sind und im Blog von Philipp Oppermann sehr schön beschrieben sind:</a:t>
            </a:r>
            <a:br>
              <a:rPr lang="de-DE" dirty="0"/>
            </a:br>
            <a:r>
              <a:rPr lang="de-DE" u="sng" dirty="0">
                <a:solidFill>
                  <a:srgbClr val="0432FF"/>
                </a:solidFill>
              </a:rPr>
              <a:t>https://</a:t>
            </a:r>
            <a:r>
              <a:rPr lang="de-DE" u="sng" dirty="0" err="1">
                <a:solidFill>
                  <a:srgbClr val="0432FF"/>
                </a:solidFill>
              </a:rPr>
              <a:t>os.phil-opp.com</a:t>
            </a:r>
            <a:r>
              <a:rPr lang="de-DE" u="sng" dirty="0">
                <a:solidFill>
                  <a:srgbClr val="0432FF"/>
                </a:solidFill>
              </a:rPr>
              <a:t>/heap-</a:t>
            </a:r>
            <a:r>
              <a:rPr lang="de-DE" u="sng" dirty="0" err="1">
                <a:solidFill>
                  <a:srgbClr val="0432FF"/>
                </a:solidFill>
              </a:rPr>
              <a:t>allocation</a:t>
            </a:r>
            <a:r>
              <a:rPr lang="de-DE" u="sng" dirty="0">
                <a:solidFill>
                  <a:srgbClr val="0432FF"/>
                </a:solidFill>
              </a:rPr>
              <a:t>/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24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FAFA01A-4336-4C33-AFB4-9EAD5C2A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Aspekte einer Speicherverwaltung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2CF8CD75-853D-4E87-85E7-FED01010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2. Aufgabe: Speicherverwaltung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82EAA44-67E8-47BB-9D50-268756FE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9E16B16-B350-4B15-90C8-5AD34F364A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Verschnitt (interne und externe Fragmentierung)</a:t>
            </a:r>
          </a:p>
          <a:p>
            <a:endParaRPr lang="de-DE" dirty="0"/>
          </a:p>
          <a:p>
            <a:r>
              <a:rPr lang="de-DE" dirty="0"/>
              <a:t>Belegungsdarstellung</a:t>
            </a:r>
          </a:p>
          <a:p>
            <a:endParaRPr lang="de-DE" dirty="0"/>
          </a:p>
          <a:p>
            <a:r>
              <a:rPr lang="de-DE" dirty="0"/>
              <a:t>Wiedereingliederung von unbenutzten Blöcken</a:t>
            </a:r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88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FAFA01A-4336-4C33-AFB4-9EAD5C2A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Verschnitt: interne Fragmentierung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2CF8CD75-853D-4E87-85E7-FED01010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2. Aufgabe: Speicherverwaltung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82EAA44-67E8-47BB-9D50-268756FE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9E16B16-B350-4B15-90C8-5AD34F364A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b="1" dirty="0"/>
              <a:t>= Wird bei einer Speicherallokation mehr Speicher zugeteilt als angefordert, so geht der ungenutzte Platz verloren </a:t>
            </a:r>
          </a:p>
          <a:p>
            <a:pPr lvl="1"/>
            <a:r>
              <a:rPr lang="de-DE" dirty="0"/>
              <a:t>Es macht aber keinen Sinn bei einer Allokation sehr kleine Stücke übrigzulassen</a:t>
            </a:r>
            <a:br>
              <a:rPr lang="de-DE" dirty="0"/>
            </a:br>
            <a:r>
              <a:rPr lang="de-DE" dirty="0"/>
              <a:t>→ diese Heap-Blöcke müssen auch verwaltet werden und sind nicht nutzbar</a:t>
            </a:r>
          </a:p>
          <a:p>
            <a:endParaRPr lang="de-DE" dirty="0"/>
          </a:p>
          <a:p>
            <a:r>
              <a:rPr lang="de-DE" dirty="0"/>
              <a:t>Werden viele kleine Blöcke alloziert, so ist dies besonders kritisch</a:t>
            </a:r>
          </a:p>
          <a:p>
            <a:pPr lvl="1"/>
            <a:r>
              <a:rPr lang="de-DE" dirty="0"/>
              <a:t>Beispiel: alloziert werden 28 Byte, </a:t>
            </a:r>
            <a:br>
              <a:rPr lang="de-DE" dirty="0"/>
            </a:br>
            <a:r>
              <a:rPr lang="de-DE" dirty="0"/>
              <a:t>man erhält 32 Byte → 4 Byte verloren</a:t>
            </a:r>
          </a:p>
          <a:p>
            <a:pPr lvl="1"/>
            <a:r>
              <a:rPr lang="de-DE" dirty="0"/>
              <a:t>Wenn dies eine Milliarde Mal passiert </a:t>
            </a:r>
            <a:br>
              <a:rPr lang="de-DE" dirty="0"/>
            </a:br>
            <a:r>
              <a:rPr lang="de-DE" dirty="0"/>
              <a:t>verlieren wir 4 GB Hauptspeicher</a:t>
            </a:r>
          </a:p>
          <a:p>
            <a:pPr lvl="1"/>
            <a:endParaRPr lang="de-DE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ACE58A-108B-E459-8CCC-9583BD262303}"/>
              </a:ext>
            </a:extLst>
          </p:cNvPr>
          <p:cNvGrpSpPr/>
          <p:nvPr/>
        </p:nvGrpSpPr>
        <p:grpSpPr>
          <a:xfrm>
            <a:off x="6374273" y="3219975"/>
            <a:ext cx="2243916" cy="1587198"/>
            <a:chOff x="4972046" y="2693754"/>
            <a:chExt cx="2243916" cy="1587198"/>
          </a:xfrm>
        </p:grpSpPr>
        <p:sp>
          <p:nvSpPr>
            <p:cNvPr id="4" name="Rechteck 9">
              <a:extLst>
                <a:ext uri="{FF2B5EF4-FFF2-40B4-BE49-F238E27FC236}">
                  <a16:creationId xmlns:a16="http://schemas.microsoft.com/office/drawing/2014/main" id="{3104EE67-B9AB-9358-AF0D-0F738EF513A2}"/>
                </a:ext>
              </a:extLst>
            </p:cNvPr>
            <p:cNvSpPr/>
            <p:nvPr/>
          </p:nvSpPr>
          <p:spPr>
            <a:xfrm>
              <a:off x="4972046" y="2705702"/>
              <a:ext cx="1676847" cy="1575249"/>
            </a:xfrm>
            <a:prstGeom prst="rect">
              <a:avLst/>
            </a:prstGeom>
            <a:solidFill>
              <a:srgbClr val="FFFFB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Nutzdaten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E7D275A-8FBF-C19A-677F-44EA9DC114F3}"/>
                </a:ext>
              </a:extLst>
            </p:cNvPr>
            <p:cNvSpPr/>
            <p:nvPr/>
          </p:nvSpPr>
          <p:spPr>
            <a:xfrm rot="5400000">
              <a:off x="6141847" y="3206836"/>
              <a:ext cx="1581160" cy="567070"/>
            </a:xfrm>
            <a:prstGeom prst="rect">
              <a:avLst/>
            </a:prstGeom>
            <a:solidFill>
              <a:srgbClr val="FFB3B3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Interne</a:t>
              </a:r>
              <a:br>
                <a:rPr lang="de-DE" sz="1400" dirty="0">
                  <a:solidFill>
                    <a:schemeClr val="tx1"/>
                  </a:solidFill>
                </a:rPr>
              </a:br>
              <a:r>
                <a:rPr lang="de-DE" sz="1400" dirty="0">
                  <a:solidFill>
                    <a:schemeClr val="tx1"/>
                  </a:solidFill>
                </a:rPr>
                <a:t>Fragmentierung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50A40A-DCC8-B6E3-DD19-4219A603E283}"/>
                </a:ext>
              </a:extLst>
            </p:cNvPr>
            <p:cNvSpPr/>
            <p:nvPr/>
          </p:nvSpPr>
          <p:spPr>
            <a:xfrm>
              <a:off x="4972046" y="2693754"/>
              <a:ext cx="2243916" cy="15871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E7D61E1-36FB-2272-C580-6C6FD1D11CD4}"/>
              </a:ext>
            </a:extLst>
          </p:cNvPr>
          <p:cNvSpPr txBox="1"/>
          <p:nvPr/>
        </p:nvSpPr>
        <p:spPr>
          <a:xfrm>
            <a:off x="6119091" y="2850706"/>
            <a:ext cx="2701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Helvetica" pitchFamily="2" charset="0"/>
              </a:rPr>
              <a:t>Heap-Block / Speicherblock</a:t>
            </a:r>
          </a:p>
        </p:txBody>
      </p:sp>
    </p:spTree>
    <p:extLst>
      <p:ext uri="{BB962C8B-B14F-4D97-AF65-F5344CB8AC3E}">
        <p14:creationId xmlns:p14="http://schemas.microsoft.com/office/powerpoint/2010/main" val="189606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FAFA01A-4336-4C33-AFB4-9EAD5C2A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Verschnitt: interne Fragmentierung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2CF8CD75-853D-4E87-85E7-FED01010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2. Aufgabe: Speicherverwaltung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82EAA44-67E8-47BB-9D50-268756FE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9E16B16-B350-4B15-90C8-5AD34F364A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Durch Allokationen und Freigaben von Heap-Blöcken entstehen im Laufe der Zeit verstreute Freispeicherblöcke im Heap</a:t>
            </a:r>
          </a:p>
          <a:p>
            <a:endParaRPr lang="de-DE" dirty="0"/>
          </a:p>
          <a:p>
            <a:r>
              <a:rPr lang="de-DE" dirty="0"/>
              <a:t>Erfolgt nur eine Allokation für einen großen Speicherblock, so kann diese nicht bedient werden, obwohl genügend Speicherplatz vorhanden ist, </a:t>
            </a:r>
            <a:br>
              <a:rPr lang="de-DE" dirty="0"/>
            </a:br>
            <a:r>
              <a:rPr lang="de-DE" dirty="0"/>
              <a:t>aber nicht zusammenhängend →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069574-CC93-EB73-8B1C-DB17F0B4ED21}"/>
              </a:ext>
            </a:extLst>
          </p:cNvPr>
          <p:cNvGrpSpPr/>
          <p:nvPr/>
        </p:nvGrpSpPr>
        <p:grpSpPr>
          <a:xfrm>
            <a:off x="1421157" y="3610051"/>
            <a:ext cx="4939242" cy="971210"/>
            <a:chOff x="1783151" y="3657600"/>
            <a:chExt cx="4939242" cy="971210"/>
          </a:xfrm>
        </p:grpSpPr>
        <p:sp>
          <p:nvSpPr>
            <p:cNvPr id="10" name="Rechteck 36">
              <a:extLst>
                <a:ext uri="{FF2B5EF4-FFF2-40B4-BE49-F238E27FC236}">
                  <a16:creationId xmlns:a16="http://schemas.microsoft.com/office/drawing/2014/main" id="{8D61444F-3E2F-051D-3DDE-9D57CD6D2AEC}"/>
                </a:ext>
              </a:extLst>
            </p:cNvPr>
            <p:cNvSpPr/>
            <p:nvPr/>
          </p:nvSpPr>
          <p:spPr>
            <a:xfrm rot="16200000">
              <a:off x="1580708" y="3860043"/>
              <a:ext cx="971210" cy="566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Helvetica" pitchFamily="2" charset="0"/>
                </a:rPr>
                <a:t>Heap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7182CE4-CD55-8EEC-05DF-9C08761961D5}"/>
                </a:ext>
              </a:extLst>
            </p:cNvPr>
            <p:cNvGrpSpPr/>
            <p:nvPr/>
          </p:nvGrpSpPr>
          <p:grpSpPr>
            <a:xfrm>
              <a:off x="2287293" y="3791244"/>
              <a:ext cx="4435100" cy="665856"/>
              <a:chOff x="2391028" y="3751738"/>
              <a:chExt cx="5936912" cy="803538"/>
            </a:xfrm>
          </p:grpSpPr>
          <p:sp>
            <p:nvSpPr>
              <p:cNvPr id="12" name="Rechteck 9">
                <a:extLst>
                  <a:ext uri="{FF2B5EF4-FFF2-40B4-BE49-F238E27FC236}">
                    <a16:creationId xmlns:a16="http://schemas.microsoft.com/office/drawing/2014/main" id="{6FB3008D-19C3-15A9-4998-CF8B42EFC86E}"/>
                  </a:ext>
                </a:extLst>
              </p:cNvPr>
              <p:cNvSpPr/>
              <p:nvPr/>
            </p:nvSpPr>
            <p:spPr>
              <a:xfrm>
                <a:off x="2391029" y="3756656"/>
                <a:ext cx="1316986" cy="798620"/>
              </a:xfrm>
              <a:prstGeom prst="rect">
                <a:avLst/>
              </a:prstGeom>
              <a:solidFill>
                <a:srgbClr val="FFFF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hteck 4">
                <a:extLst>
                  <a:ext uri="{FF2B5EF4-FFF2-40B4-BE49-F238E27FC236}">
                    <a16:creationId xmlns:a16="http://schemas.microsoft.com/office/drawing/2014/main" id="{B38B1601-023D-EA71-C3F4-2F1CBB699753}"/>
                  </a:ext>
                </a:extLst>
              </p:cNvPr>
              <p:cNvSpPr/>
              <p:nvPr/>
            </p:nvSpPr>
            <p:spPr>
              <a:xfrm>
                <a:off x="3708015" y="3756656"/>
                <a:ext cx="566326" cy="7986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de-DE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hteck 9">
                <a:extLst>
                  <a:ext uri="{FF2B5EF4-FFF2-40B4-BE49-F238E27FC236}">
                    <a16:creationId xmlns:a16="http://schemas.microsoft.com/office/drawing/2014/main" id="{7C93D4A4-1E23-2CFE-AF91-6F85C6C92404}"/>
                  </a:ext>
                </a:extLst>
              </p:cNvPr>
              <p:cNvSpPr/>
              <p:nvPr/>
            </p:nvSpPr>
            <p:spPr>
              <a:xfrm>
                <a:off x="4274341" y="3756656"/>
                <a:ext cx="562904" cy="798620"/>
              </a:xfrm>
              <a:prstGeom prst="rect">
                <a:avLst/>
              </a:prstGeom>
              <a:solidFill>
                <a:srgbClr val="FFFF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hteck 9">
                <a:extLst>
                  <a:ext uri="{FF2B5EF4-FFF2-40B4-BE49-F238E27FC236}">
                    <a16:creationId xmlns:a16="http://schemas.microsoft.com/office/drawing/2014/main" id="{6B54F3AD-7703-E212-F8F0-73EA48BBB7E3}"/>
                  </a:ext>
                </a:extLst>
              </p:cNvPr>
              <p:cNvSpPr/>
              <p:nvPr/>
            </p:nvSpPr>
            <p:spPr>
              <a:xfrm>
                <a:off x="5309875" y="3756656"/>
                <a:ext cx="562904" cy="798620"/>
              </a:xfrm>
              <a:prstGeom prst="rect">
                <a:avLst/>
              </a:prstGeom>
              <a:solidFill>
                <a:srgbClr val="FFFF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hteck 9">
                <a:extLst>
                  <a:ext uri="{FF2B5EF4-FFF2-40B4-BE49-F238E27FC236}">
                    <a16:creationId xmlns:a16="http://schemas.microsoft.com/office/drawing/2014/main" id="{48D1F87A-227A-D70E-D039-B5B460F68FE6}"/>
                  </a:ext>
                </a:extLst>
              </p:cNvPr>
              <p:cNvSpPr/>
              <p:nvPr/>
            </p:nvSpPr>
            <p:spPr>
              <a:xfrm>
                <a:off x="6091033" y="3754197"/>
                <a:ext cx="562904" cy="798620"/>
              </a:xfrm>
              <a:prstGeom prst="rect">
                <a:avLst/>
              </a:prstGeom>
              <a:solidFill>
                <a:srgbClr val="FFFF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hteck 9">
                <a:extLst>
                  <a:ext uri="{FF2B5EF4-FFF2-40B4-BE49-F238E27FC236}">
                    <a16:creationId xmlns:a16="http://schemas.microsoft.com/office/drawing/2014/main" id="{4A3BD874-FE52-8D97-ED63-4D7250021D78}"/>
                  </a:ext>
                </a:extLst>
              </p:cNvPr>
              <p:cNvSpPr/>
              <p:nvPr/>
            </p:nvSpPr>
            <p:spPr>
              <a:xfrm>
                <a:off x="6797855" y="3751738"/>
                <a:ext cx="562904" cy="798620"/>
              </a:xfrm>
              <a:prstGeom prst="rect">
                <a:avLst/>
              </a:prstGeom>
              <a:solidFill>
                <a:srgbClr val="FFFF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hteck 9">
                <a:extLst>
                  <a:ext uri="{FF2B5EF4-FFF2-40B4-BE49-F238E27FC236}">
                    <a16:creationId xmlns:a16="http://schemas.microsoft.com/office/drawing/2014/main" id="{F4F2C7F2-E6A8-80EC-A4C4-5CBFA54F7A55}"/>
                  </a:ext>
                </a:extLst>
              </p:cNvPr>
              <p:cNvSpPr/>
              <p:nvPr/>
            </p:nvSpPr>
            <p:spPr>
              <a:xfrm>
                <a:off x="7765036" y="3751738"/>
                <a:ext cx="562904" cy="798620"/>
              </a:xfrm>
              <a:prstGeom prst="rect">
                <a:avLst/>
              </a:prstGeom>
              <a:solidFill>
                <a:srgbClr val="FFFF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5450FE-BBC7-89C1-66C6-80094493A606}"/>
                  </a:ext>
                </a:extLst>
              </p:cNvPr>
              <p:cNvSpPr/>
              <p:nvPr/>
            </p:nvSpPr>
            <p:spPr>
              <a:xfrm>
                <a:off x="2391028" y="3756656"/>
                <a:ext cx="5928719" cy="798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hteck 19">
            <a:extLst>
              <a:ext uri="{FF2B5EF4-FFF2-40B4-BE49-F238E27FC236}">
                <a16:creationId xmlns:a16="http://schemas.microsoft.com/office/drawing/2014/main" id="{C5878A8C-3361-51D8-3C44-3FDA91ACA76C}"/>
              </a:ext>
            </a:extLst>
          </p:cNvPr>
          <p:cNvSpPr/>
          <p:nvPr/>
        </p:nvSpPr>
        <p:spPr>
          <a:xfrm>
            <a:off x="4445510" y="2862957"/>
            <a:ext cx="732124" cy="7071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Helvetica" pitchFamily="2" charset="0"/>
              </a:rPr>
              <a:t>?</a:t>
            </a:r>
          </a:p>
        </p:txBody>
      </p:sp>
      <p:sp>
        <p:nvSpPr>
          <p:cNvPr id="23" name="Rechteck 9">
            <a:extLst>
              <a:ext uri="{FF2B5EF4-FFF2-40B4-BE49-F238E27FC236}">
                <a16:creationId xmlns:a16="http://schemas.microsoft.com/office/drawing/2014/main" id="{014C02FD-46EF-E552-B0CA-E14836DCE813}"/>
              </a:ext>
            </a:extLst>
          </p:cNvPr>
          <p:cNvSpPr/>
          <p:nvPr/>
        </p:nvSpPr>
        <p:spPr>
          <a:xfrm>
            <a:off x="3903490" y="2891241"/>
            <a:ext cx="595022" cy="650546"/>
          </a:xfrm>
          <a:prstGeom prst="rect">
            <a:avLst/>
          </a:prstGeom>
          <a:solidFill>
            <a:srgbClr val="B3B4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E1090C-BE78-DCFA-572C-059213B6C3E9}"/>
              </a:ext>
            </a:extLst>
          </p:cNvPr>
          <p:cNvGrpSpPr/>
          <p:nvPr/>
        </p:nvGrpSpPr>
        <p:grpSpPr>
          <a:xfrm>
            <a:off x="6858159" y="3806276"/>
            <a:ext cx="862848" cy="443281"/>
            <a:chOff x="6643421" y="4322533"/>
            <a:chExt cx="862848" cy="443281"/>
          </a:xfrm>
        </p:grpSpPr>
        <p:sp>
          <p:nvSpPr>
            <p:cNvPr id="25" name="Rechteck 9">
              <a:extLst>
                <a:ext uri="{FF2B5EF4-FFF2-40B4-BE49-F238E27FC236}">
                  <a16:creationId xmlns:a16="http://schemas.microsoft.com/office/drawing/2014/main" id="{C778AD37-4287-CA6C-167B-61E0EC2688A3}"/>
                </a:ext>
              </a:extLst>
            </p:cNvPr>
            <p:cNvSpPr/>
            <p:nvPr/>
          </p:nvSpPr>
          <p:spPr>
            <a:xfrm>
              <a:off x="6644780" y="4350816"/>
              <a:ext cx="93887" cy="172293"/>
            </a:xfrm>
            <a:prstGeom prst="rect">
              <a:avLst/>
            </a:prstGeom>
            <a:solidFill>
              <a:srgbClr val="FFFFB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19">
              <a:extLst>
                <a:ext uri="{FF2B5EF4-FFF2-40B4-BE49-F238E27FC236}">
                  <a16:creationId xmlns:a16="http://schemas.microsoft.com/office/drawing/2014/main" id="{952B1700-84F3-89C2-0D2C-608E5D9A73F6}"/>
                </a:ext>
              </a:extLst>
            </p:cNvPr>
            <p:cNvSpPr/>
            <p:nvPr/>
          </p:nvSpPr>
          <p:spPr>
            <a:xfrm>
              <a:off x="6707832" y="4322533"/>
              <a:ext cx="798437" cy="20057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dirty="0">
                  <a:solidFill>
                    <a:schemeClr val="tx1"/>
                  </a:solidFill>
                  <a:latin typeface="Helvetica" pitchFamily="2" charset="0"/>
                </a:rPr>
                <a:t>belegt</a:t>
              </a:r>
            </a:p>
          </p:txBody>
        </p:sp>
        <p:sp>
          <p:nvSpPr>
            <p:cNvPr id="27" name="Rechteck 9">
              <a:extLst>
                <a:ext uri="{FF2B5EF4-FFF2-40B4-BE49-F238E27FC236}">
                  <a16:creationId xmlns:a16="http://schemas.microsoft.com/office/drawing/2014/main" id="{38BFE1C0-4059-7630-7545-D406317BF2B9}"/>
                </a:ext>
              </a:extLst>
            </p:cNvPr>
            <p:cNvSpPr/>
            <p:nvPr/>
          </p:nvSpPr>
          <p:spPr>
            <a:xfrm>
              <a:off x="6643421" y="4593521"/>
              <a:ext cx="93887" cy="172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19">
              <a:extLst>
                <a:ext uri="{FF2B5EF4-FFF2-40B4-BE49-F238E27FC236}">
                  <a16:creationId xmlns:a16="http://schemas.microsoft.com/office/drawing/2014/main" id="{5BEA7848-911D-CC83-81E7-87C04DF1354A}"/>
                </a:ext>
              </a:extLst>
            </p:cNvPr>
            <p:cNvSpPr/>
            <p:nvPr/>
          </p:nvSpPr>
          <p:spPr>
            <a:xfrm>
              <a:off x="6706473" y="4565238"/>
              <a:ext cx="798437" cy="20057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dirty="0">
                  <a:solidFill>
                    <a:schemeClr val="tx1"/>
                  </a:solidFill>
                  <a:latin typeface="Helvetica" pitchFamily="2" charset="0"/>
                </a:rPr>
                <a:t>frei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231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FAFA01A-4336-4C33-AFB4-9EAD5C2A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Verschnitt: interne Fragmentierung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2CF8CD75-853D-4E87-85E7-FED01010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2. Aufgabe: Speicherverwaltung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82EAA44-67E8-47BB-9D50-268756FE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9E16B16-B350-4B15-90C8-5AD34F364A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Durch </a:t>
            </a:r>
            <a:r>
              <a:rPr lang="de-DE" b="1" dirty="0"/>
              <a:t>Kompaktieren</a:t>
            </a:r>
            <a:r>
              <a:rPr lang="de-DE" dirty="0"/>
              <a:t> des Heaps ist dieses Problem lösbar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Dies ist bei vielen Blöcken zeitaufwändig und nur mit Hardware-Unterstützung möglich.</a:t>
            </a:r>
          </a:p>
          <a:p>
            <a:endParaRPr lang="de-DE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B3381D-43A4-BF9F-BF52-65FE53277EF3}"/>
              </a:ext>
            </a:extLst>
          </p:cNvPr>
          <p:cNvGrpSpPr/>
          <p:nvPr/>
        </p:nvGrpSpPr>
        <p:grpSpPr>
          <a:xfrm>
            <a:off x="6646721" y="1982305"/>
            <a:ext cx="862848" cy="443281"/>
            <a:chOff x="6643421" y="4322533"/>
            <a:chExt cx="862848" cy="443281"/>
          </a:xfrm>
        </p:grpSpPr>
        <p:sp>
          <p:nvSpPr>
            <p:cNvPr id="4" name="Rechteck 9">
              <a:extLst>
                <a:ext uri="{FF2B5EF4-FFF2-40B4-BE49-F238E27FC236}">
                  <a16:creationId xmlns:a16="http://schemas.microsoft.com/office/drawing/2014/main" id="{ADABBD67-D887-F372-47AE-3E5E2FF01990}"/>
                </a:ext>
              </a:extLst>
            </p:cNvPr>
            <p:cNvSpPr/>
            <p:nvPr/>
          </p:nvSpPr>
          <p:spPr>
            <a:xfrm>
              <a:off x="6644780" y="4350816"/>
              <a:ext cx="93887" cy="172293"/>
            </a:xfrm>
            <a:prstGeom prst="rect">
              <a:avLst/>
            </a:prstGeom>
            <a:solidFill>
              <a:srgbClr val="FFFFB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19">
              <a:extLst>
                <a:ext uri="{FF2B5EF4-FFF2-40B4-BE49-F238E27FC236}">
                  <a16:creationId xmlns:a16="http://schemas.microsoft.com/office/drawing/2014/main" id="{93D32056-3280-956C-D37C-32ACA4F0FD13}"/>
                </a:ext>
              </a:extLst>
            </p:cNvPr>
            <p:cNvSpPr/>
            <p:nvPr/>
          </p:nvSpPr>
          <p:spPr>
            <a:xfrm>
              <a:off x="6707832" y="4322533"/>
              <a:ext cx="798437" cy="20057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dirty="0">
                  <a:solidFill>
                    <a:schemeClr val="tx1"/>
                  </a:solidFill>
                  <a:latin typeface="Helvetica" pitchFamily="2" charset="0"/>
                </a:rPr>
                <a:t>belegt</a:t>
              </a:r>
            </a:p>
          </p:txBody>
        </p:sp>
        <p:sp>
          <p:nvSpPr>
            <p:cNvPr id="6" name="Rechteck 9">
              <a:extLst>
                <a:ext uri="{FF2B5EF4-FFF2-40B4-BE49-F238E27FC236}">
                  <a16:creationId xmlns:a16="http://schemas.microsoft.com/office/drawing/2014/main" id="{4C63245C-7D48-1133-6686-904537F232C9}"/>
                </a:ext>
              </a:extLst>
            </p:cNvPr>
            <p:cNvSpPr/>
            <p:nvPr/>
          </p:nvSpPr>
          <p:spPr>
            <a:xfrm>
              <a:off x="6643421" y="4593521"/>
              <a:ext cx="93887" cy="172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19">
              <a:extLst>
                <a:ext uri="{FF2B5EF4-FFF2-40B4-BE49-F238E27FC236}">
                  <a16:creationId xmlns:a16="http://schemas.microsoft.com/office/drawing/2014/main" id="{A7439E7E-20FB-9641-ECA7-AEB748BF80E6}"/>
                </a:ext>
              </a:extLst>
            </p:cNvPr>
            <p:cNvSpPr/>
            <p:nvPr/>
          </p:nvSpPr>
          <p:spPr>
            <a:xfrm>
              <a:off x="6706473" y="4565238"/>
              <a:ext cx="798437" cy="20057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dirty="0">
                  <a:solidFill>
                    <a:schemeClr val="tx1"/>
                  </a:solidFill>
                  <a:latin typeface="Helvetica" pitchFamily="2" charset="0"/>
                </a:rPr>
                <a:t>frei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DEDDD8-AE84-220C-5689-EB5237571A10}"/>
              </a:ext>
            </a:extLst>
          </p:cNvPr>
          <p:cNvGrpSpPr/>
          <p:nvPr/>
        </p:nvGrpSpPr>
        <p:grpSpPr>
          <a:xfrm>
            <a:off x="1383017" y="1747731"/>
            <a:ext cx="4933122" cy="971210"/>
            <a:chOff x="1783151" y="3657600"/>
            <a:chExt cx="4933122" cy="971210"/>
          </a:xfrm>
        </p:grpSpPr>
        <p:sp>
          <p:nvSpPr>
            <p:cNvPr id="30" name="Rechteck 36">
              <a:extLst>
                <a:ext uri="{FF2B5EF4-FFF2-40B4-BE49-F238E27FC236}">
                  <a16:creationId xmlns:a16="http://schemas.microsoft.com/office/drawing/2014/main" id="{6FED0920-7DD3-9FFD-B83D-4B4B7F8F030D}"/>
                </a:ext>
              </a:extLst>
            </p:cNvPr>
            <p:cNvSpPr/>
            <p:nvPr/>
          </p:nvSpPr>
          <p:spPr>
            <a:xfrm rot="16200000">
              <a:off x="1580708" y="3860043"/>
              <a:ext cx="971210" cy="566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Helvetica" pitchFamily="2" charset="0"/>
                </a:rPr>
                <a:t>Heap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344727-8319-5951-54C3-8C6857FEBD1E}"/>
                </a:ext>
              </a:extLst>
            </p:cNvPr>
            <p:cNvGrpSpPr/>
            <p:nvPr/>
          </p:nvGrpSpPr>
          <p:grpSpPr>
            <a:xfrm>
              <a:off x="2287293" y="3784456"/>
              <a:ext cx="4428980" cy="679424"/>
              <a:chOff x="2391028" y="3743545"/>
              <a:chExt cx="5928719" cy="819911"/>
            </a:xfrm>
          </p:grpSpPr>
          <p:sp>
            <p:nvSpPr>
              <p:cNvPr id="32" name="Rechteck 9">
                <a:extLst>
                  <a:ext uri="{FF2B5EF4-FFF2-40B4-BE49-F238E27FC236}">
                    <a16:creationId xmlns:a16="http://schemas.microsoft.com/office/drawing/2014/main" id="{200FB207-4FFC-5C2A-6524-44F7315AAABA}"/>
                  </a:ext>
                </a:extLst>
              </p:cNvPr>
              <p:cNvSpPr/>
              <p:nvPr/>
            </p:nvSpPr>
            <p:spPr>
              <a:xfrm>
                <a:off x="2391029" y="3756656"/>
                <a:ext cx="1316986" cy="798620"/>
              </a:xfrm>
              <a:prstGeom prst="rect">
                <a:avLst/>
              </a:prstGeom>
              <a:solidFill>
                <a:srgbClr val="FFFF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hteck 4">
                <a:extLst>
                  <a:ext uri="{FF2B5EF4-FFF2-40B4-BE49-F238E27FC236}">
                    <a16:creationId xmlns:a16="http://schemas.microsoft.com/office/drawing/2014/main" id="{CB066F42-9BC8-0981-C0EF-87CF25751B41}"/>
                  </a:ext>
                </a:extLst>
              </p:cNvPr>
              <p:cNvSpPr/>
              <p:nvPr/>
            </p:nvSpPr>
            <p:spPr>
              <a:xfrm>
                <a:off x="3708015" y="3756656"/>
                <a:ext cx="566326" cy="7986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de-DE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hteck 9">
                <a:extLst>
                  <a:ext uri="{FF2B5EF4-FFF2-40B4-BE49-F238E27FC236}">
                    <a16:creationId xmlns:a16="http://schemas.microsoft.com/office/drawing/2014/main" id="{27BFF713-0CEA-0EEF-ED0E-DC395D0A3D2C}"/>
                  </a:ext>
                </a:extLst>
              </p:cNvPr>
              <p:cNvSpPr/>
              <p:nvPr/>
            </p:nvSpPr>
            <p:spPr>
              <a:xfrm>
                <a:off x="3702025" y="3751738"/>
                <a:ext cx="562904" cy="798619"/>
              </a:xfrm>
              <a:prstGeom prst="rect">
                <a:avLst/>
              </a:prstGeom>
              <a:solidFill>
                <a:srgbClr val="FFFF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hteck 9">
                <a:extLst>
                  <a:ext uri="{FF2B5EF4-FFF2-40B4-BE49-F238E27FC236}">
                    <a16:creationId xmlns:a16="http://schemas.microsoft.com/office/drawing/2014/main" id="{8A20F5A4-DC32-4E7B-3904-B08CC48E0C5B}"/>
                  </a:ext>
                </a:extLst>
              </p:cNvPr>
              <p:cNvSpPr/>
              <p:nvPr/>
            </p:nvSpPr>
            <p:spPr>
              <a:xfrm>
                <a:off x="4264931" y="3764836"/>
                <a:ext cx="562904" cy="798620"/>
              </a:xfrm>
              <a:prstGeom prst="rect">
                <a:avLst/>
              </a:prstGeom>
              <a:solidFill>
                <a:srgbClr val="FFFF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hteck 9">
                <a:extLst>
                  <a:ext uri="{FF2B5EF4-FFF2-40B4-BE49-F238E27FC236}">
                    <a16:creationId xmlns:a16="http://schemas.microsoft.com/office/drawing/2014/main" id="{282E5886-C4FD-BE5F-7B1A-8990C2D273A1}"/>
                  </a:ext>
                </a:extLst>
              </p:cNvPr>
              <p:cNvSpPr/>
              <p:nvPr/>
            </p:nvSpPr>
            <p:spPr>
              <a:xfrm>
                <a:off x="4837415" y="3743545"/>
                <a:ext cx="562904" cy="798620"/>
              </a:xfrm>
              <a:prstGeom prst="rect">
                <a:avLst/>
              </a:prstGeom>
              <a:solidFill>
                <a:srgbClr val="FFFF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hteck 9">
                <a:extLst>
                  <a:ext uri="{FF2B5EF4-FFF2-40B4-BE49-F238E27FC236}">
                    <a16:creationId xmlns:a16="http://schemas.microsoft.com/office/drawing/2014/main" id="{3281F269-56E6-0028-D9C6-675581333C5A}"/>
                  </a:ext>
                </a:extLst>
              </p:cNvPr>
              <p:cNvSpPr/>
              <p:nvPr/>
            </p:nvSpPr>
            <p:spPr>
              <a:xfrm>
                <a:off x="5390909" y="3751738"/>
                <a:ext cx="562904" cy="798619"/>
              </a:xfrm>
              <a:prstGeom prst="rect">
                <a:avLst/>
              </a:prstGeom>
              <a:solidFill>
                <a:srgbClr val="FFFF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hteck 9">
                <a:extLst>
                  <a:ext uri="{FF2B5EF4-FFF2-40B4-BE49-F238E27FC236}">
                    <a16:creationId xmlns:a16="http://schemas.microsoft.com/office/drawing/2014/main" id="{A6CEB68F-5F3F-3898-96D3-9386229C422C}"/>
                  </a:ext>
                </a:extLst>
              </p:cNvPr>
              <p:cNvSpPr/>
              <p:nvPr/>
            </p:nvSpPr>
            <p:spPr>
              <a:xfrm>
                <a:off x="5963394" y="3751738"/>
                <a:ext cx="562904" cy="798619"/>
              </a:xfrm>
              <a:prstGeom prst="rect">
                <a:avLst/>
              </a:prstGeom>
              <a:solidFill>
                <a:srgbClr val="FFFFB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6E9E85-C63B-3EE1-0E0D-C27DCED92887}"/>
                  </a:ext>
                </a:extLst>
              </p:cNvPr>
              <p:cNvSpPr/>
              <p:nvPr/>
            </p:nvSpPr>
            <p:spPr>
              <a:xfrm>
                <a:off x="2391028" y="3756656"/>
                <a:ext cx="5928719" cy="798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780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FAFA01A-4336-4C33-AFB4-9EAD5C2A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Belegungsdarstellung: Freispeicher-Tabelle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2CF8CD75-853D-4E87-85E7-FED01010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2. Aufgabe: Speicherverwaltung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82EAA44-67E8-47BB-9D50-268756FE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9E16B16-B350-4B15-90C8-5AD34F364A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Freie Heap-Blöcke werden in einer separaten Tabelle verwaltet</a:t>
            </a:r>
          </a:p>
          <a:p>
            <a:endParaRPr lang="de-DE" dirty="0"/>
          </a:p>
          <a:p>
            <a:r>
              <a:rPr lang="de-DE" dirty="0"/>
              <a:t>Beispiel (f=frei, b=belegt, jeweils KB): 1f, 5b, 4f, 9b, 6f, 3b, 5f </a:t>
            </a:r>
          </a:p>
          <a:p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F4EBD-E5C5-A43F-2F85-10FA8288E5AF}"/>
              </a:ext>
            </a:extLst>
          </p:cNvPr>
          <p:cNvSpPr/>
          <p:nvPr/>
        </p:nvSpPr>
        <p:spPr>
          <a:xfrm>
            <a:off x="917691" y="2469086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7D9869-A1A1-9A15-E4E7-E49BC31E9A1D}"/>
              </a:ext>
            </a:extLst>
          </p:cNvPr>
          <p:cNvSpPr/>
          <p:nvPr/>
        </p:nvSpPr>
        <p:spPr>
          <a:xfrm>
            <a:off x="1370489" y="2469086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39FDFE-AA44-555D-F876-A1C74BC2F55F}"/>
              </a:ext>
            </a:extLst>
          </p:cNvPr>
          <p:cNvSpPr/>
          <p:nvPr/>
        </p:nvSpPr>
        <p:spPr>
          <a:xfrm>
            <a:off x="1596888" y="2469086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2C65C3-E695-8F63-0D67-8EBAE45A31A8}"/>
              </a:ext>
            </a:extLst>
          </p:cNvPr>
          <p:cNvSpPr/>
          <p:nvPr/>
        </p:nvSpPr>
        <p:spPr>
          <a:xfrm>
            <a:off x="1823287" y="2469086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D968F7-FB1E-82AB-A12C-F6D5A367EECA}"/>
              </a:ext>
            </a:extLst>
          </p:cNvPr>
          <p:cNvSpPr/>
          <p:nvPr/>
        </p:nvSpPr>
        <p:spPr>
          <a:xfrm>
            <a:off x="2049686" y="2469086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1C947D-FE5D-8590-8CA9-1204D16C818E}"/>
              </a:ext>
            </a:extLst>
          </p:cNvPr>
          <p:cNvSpPr/>
          <p:nvPr/>
        </p:nvSpPr>
        <p:spPr>
          <a:xfrm>
            <a:off x="2502484" y="2469086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26D055-5857-5359-C24E-4D68CFAC028E}"/>
              </a:ext>
            </a:extLst>
          </p:cNvPr>
          <p:cNvSpPr/>
          <p:nvPr/>
        </p:nvSpPr>
        <p:spPr>
          <a:xfrm>
            <a:off x="2728883" y="2469086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550F11-2EAB-6153-4529-71E428603EF9}"/>
              </a:ext>
            </a:extLst>
          </p:cNvPr>
          <p:cNvSpPr/>
          <p:nvPr/>
        </p:nvSpPr>
        <p:spPr>
          <a:xfrm>
            <a:off x="2955282" y="2469086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EB71C5-BA4A-F992-C052-AF2DC51FB7F0}"/>
              </a:ext>
            </a:extLst>
          </p:cNvPr>
          <p:cNvSpPr/>
          <p:nvPr/>
        </p:nvSpPr>
        <p:spPr>
          <a:xfrm>
            <a:off x="3408080" y="2469086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22D8E1-C3DF-8EA8-5EB9-E5174B9E827B}"/>
              </a:ext>
            </a:extLst>
          </p:cNvPr>
          <p:cNvSpPr/>
          <p:nvPr/>
        </p:nvSpPr>
        <p:spPr>
          <a:xfrm>
            <a:off x="3634479" y="2469086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DC2C76-D425-7F74-608F-107E6C226F3E}"/>
              </a:ext>
            </a:extLst>
          </p:cNvPr>
          <p:cNvSpPr/>
          <p:nvPr/>
        </p:nvSpPr>
        <p:spPr>
          <a:xfrm>
            <a:off x="3860878" y="2469086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51750C-76C1-42D7-0575-318CCC66193F}"/>
              </a:ext>
            </a:extLst>
          </p:cNvPr>
          <p:cNvSpPr/>
          <p:nvPr/>
        </p:nvSpPr>
        <p:spPr>
          <a:xfrm>
            <a:off x="4087277" y="2469086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C21DBE-F18B-65FB-1E8F-050A1B5F8444}"/>
              </a:ext>
            </a:extLst>
          </p:cNvPr>
          <p:cNvSpPr/>
          <p:nvPr/>
        </p:nvSpPr>
        <p:spPr>
          <a:xfrm>
            <a:off x="4312943" y="2469086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EADABD-BF31-E7E0-653B-0D138D3965AA}"/>
              </a:ext>
            </a:extLst>
          </p:cNvPr>
          <p:cNvSpPr/>
          <p:nvPr/>
        </p:nvSpPr>
        <p:spPr>
          <a:xfrm>
            <a:off x="4539342" y="2469086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2B9854-960A-19CD-84D5-1A0A761346A7}"/>
              </a:ext>
            </a:extLst>
          </p:cNvPr>
          <p:cNvSpPr/>
          <p:nvPr/>
        </p:nvSpPr>
        <p:spPr>
          <a:xfrm>
            <a:off x="4765741" y="2469086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44532F-9264-6139-E8D8-310813770C17}"/>
              </a:ext>
            </a:extLst>
          </p:cNvPr>
          <p:cNvSpPr/>
          <p:nvPr/>
        </p:nvSpPr>
        <p:spPr>
          <a:xfrm>
            <a:off x="4992140" y="2469086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72E79E-AF8A-A84A-2FBA-13B7B65385EF}"/>
              </a:ext>
            </a:extLst>
          </p:cNvPr>
          <p:cNvSpPr/>
          <p:nvPr/>
        </p:nvSpPr>
        <p:spPr>
          <a:xfrm>
            <a:off x="5444938" y="2469086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3866A0-2324-7F3C-8335-5F65453C6EAF}"/>
              </a:ext>
            </a:extLst>
          </p:cNvPr>
          <p:cNvSpPr/>
          <p:nvPr/>
        </p:nvSpPr>
        <p:spPr>
          <a:xfrm>
            <a:off x="5671337" y="2469086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1F820A-22E5-033F-2E9F-BC51021D0521}"/>
              </a:ext>
            </a:extLst>
          </p:cNvPr>
          <p:cNvSpPr/>
          <p:nvPr/>
        </p:nvSpPr>
        <p:spPr>
          <a:xfrm>
            <a:off x="5897736" y="2469086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CE0040-3C89-5A48-7820-259206B31913}"/>
              </a:ext>
            </a:extLst>
          </p:cNvPr>
          <p:cNvSpPr/>
          <p:nvPr/>
        </p:nvSpPr>
        <p:spPr>
          <a:xfrm>
            <a:off x="6124135" y="2469086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C8046F-CE32-8BE8-F04C-0CA65F7BF41A}"/>
              </a:ext>
            </a:extLst>
          </p:cNvPr>
          <p:cNvSpPr/>
          <p:nvPr/>
        </p:nvSpPr>
        <p:spPr>
          <a:xfrm>
            <a:off x="6350534" y="2469086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6418A4-11A3-5776-0D23-2EBC3CFEA9FE}"/>
              </a:ext>
            </a:extLst>
          </p:cNvPr>
          <p:cNvSpPr/>
          <p:nvPr/>
        </p:nvSpPr>
        <p:spPr>
          <a:xfrm>
            <a:off x="6803332" y="2469086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4F8F41-8953-F551-F5D1-BE1DA4AD8C58}"/>
              </a:ext>
            </a:extLst>
          </p:cNvPr>
          <p:cNvSpPr/>
          <p:nvPr/>
        </p:nvSpPr>
        <p:spPr>
          <a:xfrm>
            <a:off x="7029731" y="2469086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467DDE-2BAA-1F80-82AA-8CE41B55E72C}"/>
              </a:ext>
            </a:extLst>
          </p:cNvPr>
          <p:cNvSpPr/>
          <p:nvPr/>
        </p:nvSpPr>
        <p:spPr>
          <a:xfrm>
            <a:off x="7482529" y="2469086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74AE49-DFCF-6260-5DBB-B3988CBBEF60}"/>
              </a:ext>
            </a:extLst>
          </p:cNvPr>
          <p:cNvSpPr/>
          <p:nvPr/>
        </p:nvSpPr>
        <p:spPr>
          <a:xfrm>
            <a:off x="7708928" y="2469086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279742-F6D0-0259-A049-5AF42A73AB76}"/>
              </a:ext>
            </a:extLst>
          </p:cNvPr>
          <p:cNvSpPr/>
          <p:nvPr/>
        </p:nvSpPr>
        <p:spPr>
          <a:xfrm>
            <a:off x="7935327" y="2469086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4FFF9B-77F2-7C3B-38BF-185947719062}"/>
              </a:ext>
            </a:extLst>
          </p:cNvPr>
          <p:cNvSpPr/>
          <p:nvPr/>
        </p:nvSpPr>
        <p:spPr>
          <a:xfrm>
            <a:off x="8161726" y="2469086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42D16D-D3B9-979B-8121-3E1C6827A8EB}"/>
              </a:ext>
            </a:extLst>
          </p:cNvPr>
          <p:cNvSpPr txBox="1"/>
          <p:nvPr/>
        </p:nvSpPr>
        <p:spPr>
          <a:xfrm>
            <a:off x="744731" y="2945013"/>
            <a:ext cx="778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Helvetica" pitchFamily="2" charset="0"/>
              </a:rPr>
              <a:t>   0  1                     6                10                                     19                        25          28              33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C83A507-C86C-E453-F551-0123BDAC5E37}"/>
              </a:ext>
            </a:extLst>
          </p:cNvPr>
          <p:cNvGrpSpPr/>
          <p:nvPr/>
        </p:nvGrpSpPr>
        <p:grpSpPr>
          <a:xfrm>
            <a:off x="3655991" y="3617877"/>
            <a:ext cx="1864806" cy="1549336"/>
            <a:chOff x="3455966" y="3102407"/>
            <a:chExt cx="1864806" cy="154933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BCAD3A-FB70-CB74-988B-5F6CEF252E1A}"/>
                </a:ext>
              </a:extLst>
            </p:cNvPr>
            <p:cNvSpPr txBox="1"/>
            <p:nvPr/>
          </p:nvSpPr>
          <p:spPr>
            <a:xfrm>
              <a:off x="3455966" y="3174415"/>
              <a:ext cx="186480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Helvetica" pitchFamily="2" charset="0"/>
                </a:rPr>
                <a:t>Größe   Adresse</a:t>
              </a:r>
            </a:p>
            <a:p>
              <a:r>
                <a:rPr lang="de-DE" dirty="0">
                  <a:latin typeface="Helvetica" pitchFamily="2" charset="0"/>
                </a:rPr>
                <a:t>    1            0</a:t>
              </a:r>
            </a:p>
            <a:p>
              <a:r>
                <a:rPr lang="de-DE" dirty="0">
                  <a:latin typeface="Helvetica" pitchFamily="2" charset="0"/>
                </a:rPr>
                <a:t>    4            6</a:t>
              </a:r>
            </a:p>
            <a:p>
              <a:r>
                <a:rPr lang="de-DE" dirty="0">
                  <a:latin typeface="Helvetica" pitchFamily="2" charset="0"/>
                </a:rPr>
                <a:t>    5           28</a:t>
              </a:r>
            </a:p>
            <a:p>
              <a:r>
                <a:rPr lang="de-DE" dirty="0">
                  <a:latin typeface="Helvetica" pitchFamily="2" charset="0"/>
                </a:rPr>
                <a:t>    6           19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A99CD3B-7A9E-EF48-0E69-D8BE7FB69915}"/>
                </a:ext>
              </a:extLst>
            </p:cNvPr>
            <p:cNvCxnSpPr/>
            <p:nvPr/>
          </p:nvCxnSpPr>
          <p:spPr>
            <a:xfrm>
              <a:off x="3455966" y="3407749"/>
              <a:ext cx="17661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A9BA68B-4D97-3897-E6EA-7A84FFA32449}"/>
                </a:ext>
              </a:extLst>
            </p:cNvPr>
            <p:cNvCxnSpPr>
              <a:cxnSpLocks/>
            </p:cNvCxnSpPr>
            <p:nvPr/>
          </p:nvCxnSpPr>
          <p:spPr>
            <a:xfrm>
              <a:off x="4083943" y="3102407"/>
              <a:ext cx="0" cy="129702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B4BC26F5-3587-9D3E-B552-F68B4FE8F666}"/>
              </a:ext>
            </a:extLst>
          </p:cNvPr>
          <p:cNvSpPr/>
          <p:nvPr/>
        </p:nvSpPr>
        <p:spPr>
          <a:xfrm>
            <a:off x="1144091" y="2469086"/>
            <a:ext cx="1131994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2A7160-38B5-197F-8763-7C1F8CED0A81}"/>
              </a:ext>
            </a:extLst>
          </p:cNvPr>
          <p:cNvSpPr/>
          <p:nvPr/>
        </p:nvSpPr>
        <p:spPr>
          <a:xfrm>
            <a:off x="3181681" y="2469086"/>
            <a:ext cx="2036858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DA4130-0A32-EC6C-9E5E-1B2BD13FBC2B}"/>
              </a:ext>
            </a:extLst>
          </p:cNvPr>
          <p:cNvSpPr/>
          <p:nvPr/>
        </p:nvSpPr>
        <p:spPr>
          <a:xfrm>
            <a:off x="6576933" y="2469086"/>
            <a:ext cx="679197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1EA7CD6-4E8E-52B7-5763-4518B2CA6393}"/>
              </a:ext>
            </a:extLst>
          </p:cNvPr>
          <p:cNvSpPr/>
          <p:nvPr/>
        </p:nvSpPr>
        <p:spPr>
          <a:xfrm>
            <a:off x="2276085" y="2469086"/>
            <a:ext cx="905596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406525-60AF-D798-1610-49B7D0592F36}"/>
              </a:ext>
            </a:extLst>
          </p:cNvPr>
          <p:cNvSpPr/>
          <p:nvPr/>
        </p:nvSpPr>
        <p:spPr>
          <a:xfrm>
            <a:off x="5218539" y="2469086"/>
            <a:ext cx="1358394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1E52FC-C80F-3218-59B9-A0C695B3631A}"/>
              </a:ext>
            </a:extLst>
          </p:cNvPr>
          <p:cNvSpPr/>
          <p:nvPr/>
        </p:nvSpPr>
        <p:spPr>
          <a:xfrm>
            <a:off x="7256130" y="2469086"/>
            <a:ext cx="1131995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ED174D7-FA86-DCCD-B245-1A0475CE6B9D}"/>
              </a:ext>
            </a:extLst>
          </p:cNvPr>
          <p:cNvSpPr/>
          <p:nvPr/>
        </p:nvSpPr>
        <p:spPr>
          <a:xfrm>
            <a:off x="917691" y="2469087"/>
            <a:ext cx="7470433" cy="51163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FAFA01A-4336-4C33-AFB4-9EAD5C2A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Belegungsdarstellung: Freispeicher-Tabelle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2CF8CD75-853D-4E87-85E7-FED01010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2. Aufgabe: Speicherverwaltung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82EAA44-67E8-47BB-9D50-268756FE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9E16B16-B350-4B15-90C8-5AD34F364A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Vorteil: </a:t>
            </a:r>
          </a:p>
          <a:p>
            <a:pPr lvl="1"/>
            <a:r>
              <a:rPr lang="de-DE" dirty="0"/>
              <a:t>Einfach zu realisieren</a:t>
            </a:r>
          </a:p>
          <a:p>
            <a:pPr lvl="1"/>
            <a:r>
              <a:rPr lang="de-DE" dirty="0"/>
              <a:t>Tabelle kann separat gespeichert werden und </a:t>
            </a:r>
            <a:br>
              <a:rPr lang="de-DE" dirty="0"/>
            </a:br>
            <a:r>
              <a:rPr lang="de-DE" dirty="0"/>
              <a:t>so vor unabsichtlichem Überschreiben durch das Programm geschützt werden</a:t>
            </a:r>
          </a:p>
          <a:p>
            <a:pPr lvl="1"/>
            <a:endParaRPr lang="de-DE" dirty="0"/>
          </a:p>
          <a:p>
            <a:r>
              <a:rPr lang="de-DE" dirty="0"/>
              <a:t>Nachteile:</a:t>
            </a:r>
          </a:p>
          <a:p>
            <a:pPr lvl="1"/>
            <a:r>
              <a:rPr lang="de-DE" dirty="0"/>
              <a:t>Der Speicherbedarf für die Tabelle ist unklar</a:t>
            </a:r>
          </a:p>
          <a:p>
            <a:pPr lvl="2"/>
            <a:r>
              <a:rPr lang="de-DE" dirty="0"/>
              <a:t>Dies hängt von der Anzahl freien Blöcke ab. </a:t>
            </a:r>
          </a:p>
          <a:p>
            <a:pPr lvl="2"/>
            <a:r>
              <a:rPr lang="de-DE" dirty="0"/>
              <a:t>Diese kennen wir aber vorab nicht</a:t>
            </a:r>
          </a:p>
          <a:p>
            <a:pPr lvl="1"/>
            <a:r>
              <a:rPr lang="de-DE" dirty="0"/>
              <a:t>Wird ein Block belegt, so entsteht eine Lücke in der Tabelle, sodass wir den freien Speicher in der Tabelle ebenfalls wieder verwalten müssen.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19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FAFA01A-4336-4C33-AFB4-9EAD5C2A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Belegungsdarstellung: Freispeicher-Liste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2CF8CD75-853D-4E87-85E7-FED01010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2. Aufgabe: Speicherverwaltung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82EAA44-67E8-47BB-9D50-268756FE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9E16B16-B350-4B15-90C8-5AD34F364A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Freie Heap-Blöcke mit Zeiger verketten</a:t>
            </a:r>
          </a:p>
          <a:p>
            <a:r>
              <a:rPr lang="de-DE" dirty="0"/>
              <a:t>Beispiel (f=frei, b=belegt, jeweils KB): 1f, 5b, 4f, 9b, 6f, 3b, 5f 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C51C0B-2E21-F30F-1293-2D17FD54D49E}"/>
              </a:ext>
            </a:extLst>
          </p:cNvPr>
          <p:cNvSpPr/>
          <p:nvPr/>
        </p:nvSpPr>
        <p:spPr>
          <a:xfrm>
            <a:off x="989699" y="2248960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D7192B-83C6-7B00-9BA7-37C33E26483C}"/>
              </a:ext>
            </a:extLst>
          </p:cNvPr>
          <p:cNvSpPr/>
          <p:nvPr/>
        </p:nvSpPr>
        <p:spPr>
          <a:xfrm>
            <a:off x="1216099" y="2248960"/>
            <a:ext cx="221818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5C051F-1551-2AA6-D52E-993D191FB01E}"/>
              </a:ext>
            </a:extLst>
          </p:cNvPr>
          <p:cNvSpPr/>
          <p:nvPr/>
        </p:nvSpPr>
        <p:spPr>
          <a:xfrm>
            <a:off x="1442497" y="2248960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83C68-AB05-B8C1-CFFE-405F31D6EA49}"/>
              </a:ext>
            </a:extLst>
          </p:cNvPr>
          <p:cNvSpPr/>
          <p:nvPr/>
        </p:nvSpPr>
        <p:spPr>
          <a:xfrm>
            <a:off x="1668896" y="2248960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3518E-4DDC-0ABA-43CC-76533428308B}"/>
              </a:ext>
            </a:extLst>
          </p:cNvPr>
          <p:cNvSpPr/>
          <p:nvPr/>
        </p:nvSpPr>
        <p:spPr>
          <a:xfrm>
            <a:off x="1895295" y="2248960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0A023-B48E-556C-67A3-FBD99A603CBE}"/>
              </a:ext>
            </a:extLst>
          </p:cNvPr>
          <p:cNvSpPr/>
          <p:nvPr/>
        </p:nvSpPr>
        <p:spPr>
          <a:xfrm>
            <a:off x="1216098" y="2248960"/>
            <a:ext cx="1131995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4A70D-2853-A0D1-3B56-94E04868C729}"/>
              </a:ext>
            </a:extLst>
          </p:cNvPr>
          <p:cNvSpPr/>
          <p:nvPr/>
        </p:nvSpPr>
        <p:spPr>
          <a:xfrm>
            <a:off x="2348093" y="2248960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BDD398-0EB9-B9B3-30C1-B5D9D146587B}"/>
              </a:ext>
            </a:extLst>
          </p:cNvPr>
          <p:cNvSpPr/>
          <p:nvPr/>
        </p:nvSpPr>
        <p:spPr>
          <a:xfrm>
            <a:off x="2574492" y="2248960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3F1442-B8D7-EAEE-C9E0-D6FDEFF5766F}"/>
              </a:ext>
            </a:extLst>
          </p:cNvPr>
          <p:cNvSpPr/>
          <p:nvPr/>
        </p:nvSpPr>
        <p:spPr>
          <a:xfrm>
            <a:off x="2800891" y="2248960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A9F68-2EA9-724D-9964-E67B40385A2F}"/>
              </a:ext>
            </a:extLst>
          </p:cNvPr>
          <p:cNvSpPr/>
          <p:nvPr/>
        </p:nvSpPr>
        <p:spPr>
          <a:xfrm>
            <a:off x="2352674" y="2248960"/>
            <a:ext cx="901016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5D7EB-E08B-CDE9-D717-5A13FBA5AADA}"/>
              </a:ext>
            </a:extLst>
          </p:cNvPr>
          <p:cNvSpPr/>
          <p:nvPr/>
        </p:nvSpPr>
        <p:spPr>
          <a:xfrm>
            <a:off x="3253689" y="2248960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61E-6BE6-1C68-F354-A711F91F168D}"/>
              </a:ext>
            </a:extLst>
          </p:cNvPr>
          <p:cNvSpPr/>
          <p:nvPr/>
        </p:nvSpPr>
        <p:spPr>
          <a:xfrm>
            <a:off x="3480088" y="2248960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9F30EF-36CC-D485-85CE-039174FE60F6}"/>
              </a:ext>
            </a:extLst>
          </p:cNvPr>
          <p:cNvSpPr/>
          <p:nvPr/>
        </p:nvSpPr>
        <p:spPr>
          <a:xfrm>
            <a:off x="3706487" y="2248960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595F6A-2D00-F20E-5926-3CDC41E4AC8D}"/>
              </a:ext>
            </a:extLst>
          </p:cNvPr>
          <p:cNvSpPr/>
          <p:nvPr/>
        </p:nvSpPr>
        <p:spPr>
          <a:xfrm>
            <a:off x="3932886" y="2248960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89D36-E087-BD62-F6E1-33DA5652FD12}"/>
              </a:ext>
            </a:extLst>
          </p:cNvPr>
          <p:cNvSpPr/>
          <p:nvPr/>
        </p:nvSpPr>
        <p:spPr>
          <a:xfrm>
            <a:off x="4159285" y="2248960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7FA25F-6A5E-2568-6806-3D8EE85AD4C4}"/>
              </a:ext>
            </a:extLst>
          </p:cNvPr>
          <p:cNvSpPr/>
          <p:nvPr/>
        </p:nvSpPr>
        <p:spPr>
          <a:xfrm>
            <a:off x="4384951" y="2248960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529F13-EEC0-5CC7-86B7-9D8BC78DE9A9}"/>
              </a:ext>
            </a:extLst>
          </p:cNvPr>
          <p:cNvSpPr/>
          <p:nvPr/>
        </p:nvSpPr>
        <p:spPr>
          <a:xfrm>
            <a:off x="4611350" y="2248960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E2E19C-A172-8584-0F20-1A29D100218E}"/>
              </a:ext>
            </a:extLst>
          </p:cNvPr>
          <p:cNvSpPr/>
          <p:nvPr/>
        </p:nvSpPr>
        <p:spPr>
          <a:xfrm>
            <a:off x="4837749" y="2248960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599132-AC7A-4567-A625-8CC84ADB4EB9}"/>
              </a:ext>
            </a:extLst>
          </p:cNvPr>
          <p:cNvSpPr/>
          <p:nvPr/>
        </p:nvSpPr>
        <p:spPr>
          <a:xfrm>
            <a:off x="3249108" y="2248960"/>
            <a:ext cx="2041440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61EA02-A48F-633E-2BC7-D050DB3DAD2E}"/>
              </a:ext>
            </a:extLst>
          </p:cNvPr>
          <p:cNvSpPr/>
          <p:nvPr/>
        </p:nvSpPr>
        <p:spPr>
          <a:xfrm>
            <a:off x="5290547" y="2248960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085481-489F-06BD-CB55-CBA7505ACA7B}"/>
              </a:ext>
            </a:extLst>
          </p:cNvPr>
          <p:cNvSpPr/>
          <p:nvPr/>
        </p:nvSpPr>
        <p:spPr>
          <a:xfrm>
            <a:off x="5516946" y="2248960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6601DC-881B-D2D5-5FF1-B6B8404C68F4}"/>
              </a:ext>
            </a:extLst>
          </p:cNvPr>
          <p:cNvSpPr/>
          <p:nvPr/>
        </p:nvSpPr>
        <p:spPr>
          <a:xfrm>
            <a:off x="5743345" y="2248960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2D2FA9-E60D-FA52-0F49-9C0B1737340D}"/>
              </a:ext>
            </a:extLst>
          </p:cNvPr>
          <p:cNvSpPr/>
          <p:nvPr/>
        </p:nvSpPr>
        <p:spPr>
          <a:xfrm>
            <a:off x="5969744" y="2248960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485F00-10E7-F26B-0A57-4DC69C81D3BF}"/>
              </a:ext>
            </a:extLst>
          </p:cNvPr>
          <p:cNvSpPr/>
          <p:nvPr/>
        </p:nvSpPr>
        <p:spPr>
          <a:xfrm>
            <a:off x="6196143" y="2248960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451B02-574C-F97A-E5F2-85C962370CF3}"/>
              </a:ext>
            </a:extLst>
          </p:cNvPr>
          <p:cNvSpPr/>
          <p:nvPr/>
        </p:nvSpPr>
        <p:spPr>
          <a:xfrm>
            <a:off x="5295128" y="2248960"/>
            <a:ext cx="1353814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664DCC-0767-E883-DFA0-1EEB7C74B63D}"/>
              </a:ext>
            </a:extLst>
          </p:cNvPr>
          <p:cNvSpPr/>
          <p:nvPr/>
        </p:nvSpPr>
        <p:spPr>
          <a:xfrm>
            <a:off x="6648941" y="2248960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B35679-B570-CDE9-80E1-8F20AA633BDD}"/>
              </a:ext>
            </a:extLst>
          </p:cNvPr>
          <p:cNvSpPr/>
          <p:nvPr/>
        </p:nvSpPr>
        <p:spPr>
          <a:xfrm>
            <a:off x="6875340" y="2248960"/>
            <a:ext cx="226399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BB243E-B252-BEEA-7142-B15411D218DE}"/>
              </a:ext>
            </a:extLst>
          </p:cNvPr>
          <p:cNvSpPr/>
          <p:nvPr/>
        </p:nvSpPr>
        <p:spPr>
          <a:xfrm>
            <a:off x="6644361" y="2248960"/>
            <a:ext cx="683778" cy="511640"/>
          </a:xfrm>
          <a:prstGeom prst="rect">
            <a:avLst/>
          </a:prstGeom>
          <a:solidFill>
            <a:srgbClr val="FFFF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4400B0-D33D-A5F2-D683-4FBF1358A399}"/>
              </a:ext>
            </a:extLst>
          </p:cNvPr>
          <p:cNvSpPr/>
          <p:nvPr/>
        </p:nvSpPr>
        <p:spPr>
          <a:xfrm>
            <a:off x="7328138" y="2248960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BCC002-2E84-5592-B81D-139441B62C1D}"/>
              </a:ext>
            </a:extLst>
          </p:cNvPr>
          <p:cNvSpPr/>
          <p:nvPr/>
        </p:nvSpPr>
        <p:spPr>
          <a:xfrm>
            <a:off x="7554537" y="2248960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B2F491-9D7C-FADA-C2F6-4836A60A3E9A}"/>
              </a:ext>
            </a:extLst>
          </p:cNvPr>
          <p:cNvSpPr/>
          <p:nvPr/>
        </p:nvSpPr>
        <p:spPr>
          <a:xfrm>
            <a:off x="7780936" y="2248960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BBE81F-A779-D7BD-5A71-B06AD604291E}"/>
              </a:ext>
            </a:extLst>
          </p:cNvPr>
          <p:cNvSpPr/>
          <p:nvPr/>
        </p:nvSpPr>
        <p:spPr>
          <a:xfrm>
            <a:off x="8007335" y="2248960"/>
            <a:ext cx="226399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BFAF1E-27DD-2419-40E4-CE5006A8D708}"/>
              </a:ext>
            </a:extLst>
          </p:cNvPr>
          <p:cNvSpPr/>
          <p:nvPr/>
        </p:nvSpPr>
        <p:spPr>
          <a:xfrm>
            <a:off x="7332720" y="2248960"/>
            <a:ext cx="1127414" cy="51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C16716-1103-1298-DA12-EE4673309DE7}"/>
              </a:ext>
            </a:extLst>
          </p:cNvPr>
          <p:cNvSpPr txBox="1"/>
          <p:nvPr/>
        </p:nvSpPr>
        <p:spPr>
          <a:xfrm>
            <a:off x="816739" y="2724887"/>
            <a:ext cx="778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Helvetica" pitchFamily="2" charset="0"/>
              </a:rPr>
              <a:t>   0  1                     6                10                                     19                        25          28              33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D292B3-D45F-1A78-2652-4CB695D2E4B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97533" y="2504780"/>
            <a:ext cx="1250560" cy="0"/>
          </a:xfrm>
          <a:prstGeom prst="straightConnector1">
            <a:avLst/>
          </a:prstGeom>
          <a:ln>
            <a:solidFill>
              <a:srgbClr val="0432FF"/>
            </a:solidFill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CF0CA00-171A-68C2-7E9E-9CD935BC90CC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2461292" y="2504780"/>
            <a:ext cx="2829256" cy="0"/>
          </a:xfrm>
          <a:prstGeom prst="straightConnector1">
            <a:avLst/>
          </a:prstGeom>
          <a:ln>
            <a:solidFill>
              <a:srgbClr val="0432FF"/>
            </a:solidFill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41D06D-3FD2-F768-C89B-CC9DC222FC3B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5403746" y="2504780"/>
            <a:ext cx="1924393" cy="0"/>
          </a:xfrm>
          <a:prstGeom prst="straightConnector1">
            <a:avLst/>
          </a:prstGeom>
          <a:ln>
            <a:solidFill>
              <a:srgbClr val="0432FF"/>
            </a:solidFill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52D612-FBA8-C401-7499-B4822046BAEA}"/>
              </a:ext>
            </a:extLst>
          </p:cNvPr>
          <p:cNvCxnSpPr>
            <a:cxnSpLocks/>
          </p:cNvCxnSpPr>
          <p:nvPr/>
        </p:nvCxnSpPr>
        <p:spPr>
          <a:xfrm flipV="1">
            <a:off x="1097533" y="3032665"/>
            <a:ext cx="0" cy="395275"/>
          </a:xfrm>
          <a:prstGeom prst="straightConnector1">
            <a:avLst/>
          </a:prstGeom>
          <a:ln>
            <a:solidFill>
              <a:srgbClr val="0432F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EF659C9-F59A-122A-5554-D0B3D6EF55FB}"/>
              </a:ext>
            </a:extLst>
          </p:cNvPr>
          <p:cNvSpPr txBox="1"/>
          <p:nvPr/>
        </p:nvSpPr>
        <p:spPr>
          <a:xfrm>
            <a:off x="1151341" y="3347849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432FF"/>
                </a:solidFill>
                <a:latin typeface="Helvetica" pitchFamily="2" charset="0"/>
              </a:rPr>
              <a:t>Start der </a:t>
            </a:r>
            <a:br>
              <a:rPr lang="de-DE" sz="1400" dirty="0">
                <a:solidFill>
                  <a:srgbClr val="0432FF"/>
                </a:solidFill>
                <a:latin typeface="Helvetica" pitchFamily="2" charset="0"/>
              </a:rPr>
            </a:br>
            <a:r>
              <a:rPr lang="de-DE" sz="1400" dirty="0">
                <a:solidFill>
                  <a:srgbClr val="0432FF"/>
                </a:solidFill>
                <a:latin typeface="Helvetica" pitchFamily="2" charset="0"/>
              </a:rPr>
              <a:t>Freispeicherliste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FA1390-CF33-789A-03D6-19D5ABF31E5A}"/>
              </a:ext>
            </a:extLst>
          </p:cNvPr>
          <p:cNvSpPr/>
          <p:nvPr/>
        </p:nvSpPr>
        <p:spPr>
          <a:xfrm>
            <a:off x="989699" y="2248961"/>
            <a:ext cx="7470433" cy="51163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498844-DABD-159A-AA81-A108FB84EF8F}"/>
              </a:ext>
            </a:extLst>
          </p:cNvPr>
          <p:cNvSpPr txBox="1"/>
          <p:nvPr/>
        </p:nvSpPr>
        <p:spPr>
          <a:xfrm>
            <a:off x="7305966" y="236705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432FF"/>
                </a:solidFill>
                <a:latin typeface="Helvetica" pitchFamily="2" charset="0"/>
              </a:rPr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270121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FAFA01A-4336-4C33-AFB4-9EAD5C2A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Belegungsdarstellung: Freispeicher-Liste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2CF8CD75-853D-4E87-85E7-FED01010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900" dirty="0"/>
              <a:t>2. Aufgabe: Speicherverwaltung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82EAA44-67E8-47BB-9D50-268756FE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9E16B16-B350-4B15-90C8-5AD34F364A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Benötigt keine zusätzlichen Speicher, da freier Speicher dafür genutzt wird</a:t>
            </a:r>
          </a:p>
          <a:p>
            <a:pPr lvl="1"/>
            <a:endParaRPr lang="de-DE" dirty="0"/>
          </a:p>
          <a:p>
            <a:r>
              <a:rPr lang="de-DE" dirty="0"/>
              <a:t>Nachteile:</a:t>
            </a:r>
          </a:p>
          <a:p>
            <a:pPr lvl="1"/>
            <a:r>
              <a:rPr lang="de-DE" dirty="0"/>
              <a:t>Problematisch ist, wenn die Kette kaputtgeschrieben wird. </a:t>
            </a:r>
            <a:br>
              <a:rPr lang="de-DE" dirty="0"/>
            </a:br>
            <a:r>
              <a:rPr lang="de-DE" dirty="0"/>
              <a:t>Dann sind viele freien Blöcke verloren. </a:t>
            </a:r>
          </a:p>
          <a:p>
            <a:pPr lvl="1"/>
            <a:r>
              <a:rPr lang="de-DE" dirty="0"/>
              <a:t>Zudem ist die sequentielle Suche nach einem passenden Block langsam</a:t>
            </a:r>
          </a:p>
          <a:p>
            <a:endParaRPr lang="de-DE" dirty="0"/>
          </a:p>
          <a:p>
            <a:r>
              <a:rPr lang="de-DE" dirty="0"/>
              <a:t>Optimierung</a:t>
            </a:r>
          </a:p>
          <a:p>
            <a:pPr lvl="1"/>
            <a:r>
              <a:rPr lang="de-DE" dirty="0"/>
              <a:t>Eventuell mehrere Listen verwenden, um verschiedene Größenordnungen separat zu verketten </a:t>
            </a:r>
          </a:p>
          <a:p>
            <a:pPr lvl="2"/>
            <a:r>
              <a:rPr lang="de-DE" dirty="0"/>
              <a:t>Man benötigt dafür nur mehrere Listeneinstiegspunkte</a:t>
            </a:r>
            <a:br>
              <a:rPr lang="de-DE" dirty="0"/>
            </a:br>
            <a:r>
              <a:rPr lang="de-DE" dirty="0"/>
              <a:t>(jeweils einen pro Größenordnung)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441882"/>
      </p:ext>
    </p:extLst>
  </p:cSld>
  <p:clrMapOvr>
    <a:masterClrMapping/>
  </p:clrMapOvr>
</p:sld>
</file>

<file path=ppt/theme/theme1.xml><?xml version="1.0" encoding="utf-8"?>
<a:theme xmlns:a="http://schemas.openxmlformats.org/drawingml/2006/main" name="HHU_PPT_Vorlage">
  <a:themeElements>
    <a:clrScheme name="HHU">
      <a:dk1>
        <a:sysClr val="windowText" lastClr="000000"/>
      </a:dk1>
      <a:lt1>
        <a:sysClr val="window" lastClr="FFFFFF"/>
      </a:lt1>
      <a:dk2>
        <a:srgbClr val="006AB3"/>
      </a:dk2>
      <a:lt2>
        <a:srgbClr val="CCCCCC"/>
      </a:lt2>
      <a:accent1>
        <a:srgbClr val="003964"/>
      </a:accent1>
      <a:accent2>
        <a:srgbClr val="57BAB1"/>
      </a:accent2>
      <a:accent3>
        <a:srgbClr val="EE7F00"/>
      </a:accent3>
      <a:accent4>
        <a:srgbClr val="BE0A26"/>
      </a:accent4>
      <a:accent5>
        <a:srgbClr val="8CB110"/>
      </a:accent5>
      <a:accent6>
        <a:srgbClr val="B5CBD6"/>
      </a:accent6>
      <a:hlink>
        <a:srgbClr val="AEABAB"/>
      </a:hlink>
      <a:folHlink>
        <a:srgbClr val="D0CECE"/>
      </a:folHlink>
    </a:clrScheme>
    <a:fontScheme name="HH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Master_HHU_191127.potx" id="{F3938B69-4255-4D03-9129-AB257F1BA87B}" vid="{D92A2462-9914-4D52-BB8D-CB7AB473941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HHU_PPT_Vorlage</Template>
  <TotalTime>8067</TotalTime>
  <Words>804</Words>
  <Application>Microsoft Macintosh PowerPoint</Application>
  <PresentationFormat>Custom</PresentationFormat>
  <Paragraphs>145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Helvetica</vt:lpstr>
      <vt:lpstr>Times New Roman</vt:lpstr>
      <vt:lpstr>Wingdings 2</vt:lpstr>
      <vt:lpstr>HHU_PPT_Vorlage</vt:lpstr>
      <vt:lpstr>Microsoft Word Picture</vt:lpstr>
      <vt:lpstr>Betriebssystem-Entwicklung  2. Aufgabe: Speicherverwaltung</vt:lpstr>
      <vt:lpstr>Aspekte einer Speicherverwaltung</vt:lpstr>
      <vt:lpstr>Verschnitt: interne Fragmentierung</vt:lpstr>
      <vt:lpstr>Verschnitt: interne Fragmentierung</vt:lpstr>
      <vt:lpstr>Verschnitt: interne Fragmentierung</vt:lpstr>
      <vt:lpstr>Belegungsdarstellung: Freispeicher-Tabelle</vt:lpstr>
      <vt:lpstr>Belegungsdarstellung: Freispeicher-Tabelle</vt:lpstr>
      <vt:lpstr>Belegungsdarstellung: Freispeicher-Liste</vt:lpstr>
      <vt:lpstr>Belegungsdarstellung: Freispeicher-Liste</vt:lpstr>
      <vt:lpstr>Belegungsdarstellung: Freispeicher-Liste</vt:lpstr>
      <vt:lpstr>Wiedereingliederung</vt:lpstr>
      <vt:lpstr>Speicherverwaltung für C++</vt:lpstr>
      <vt:lpstr>Speicherverwaltung für Rust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 dolor sit amet</dc:title>
  <dc:subject/>
  <dc:creator>Microsoft Office User</dc:creator>
  <cp:keywords/>
  <dc:description/>
  <cp:lastModifiedBy>Michael Schoettner</cp:lastModifiedBy>
  <cp:revision>915</cp:revision>
  <dcterms:created xsi:type="dcterms:W3CDTF">2020-08-15T15:36:48Z</dcterms:created>
  <dcterms:modified xsi:type="dcterms:W3CDTF">2023-04-28T12:27:58Z</dcterms:modified>
  <cp:category/>
</cp:coreProperties>
</file>