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5" r:id="rId4"/>
  </p:sldMasterIdLst>
  <p:notesMasterIdLst>
    <p:notesMasterId r:id="rId19"/>
  </p:notesMasterIdLst>
  <p:handoutMasterIdLst>
    <p:handoutMasterId r:id="rId20"/>
  </p:handoutMasterIdLst>
  <p:sldIdLst>
    <p:sldId id="257" r:id="rId5"/>
    <p:sldId id="258" r:id="rId6"/>
    <p:sldId id="260" r:id="rId7"/>
    <p:sldId id="264" r:id="rId8"/>
    <p:sldId id="261" r:id="rId9"/>
    <p:sldId id="262" r:id="rId10"/>
    <p:sldId id="259" r:id="rId11"/>
    <p:sldId id="265" r:id="rId12"/>
    <p:sldId id="266" r:id="rId13"/>
    <p:sldId id="267" r:id="rId14"/>
    <p:sldId id="268" r:id="rId15"/>
    <p:sldId id="269" r:id="rId16"/>
    <p:sldId id="270" r:id="rId17"/>
    <p:sldId id="2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38B2F9"/>
    <a:srgbClr val="000000"/>
    <a:srgbClr val="EBEBEB"/>
    <a:srgbClr val="FFFFFF"/>
    <a:srgbClr val="0D94E8"/>
    <a:srgbClr val="0199EA"/>
    <a:srgbClr val="FDF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94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78A4D-2C45-B148-86F2-1002D7122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60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10665-D1C5-1C4B-B9B1-64254C18D468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9CE8B-BEBD-0A45-AE03-3D1072DBC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78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 2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 hasCustomPrompt="1"/>
          </p:nvPr>
        </p:nvSpPr>
        <p:spPr>
          <a:xfrm>
            <a:off x="695325" y="1085849"/>
            <a:ext cx="10801350" cy="2881313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roxima Nova"/>
              <a:buNone/>
              <a:defRPr sz="640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Presentation header slide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 hasCustomPrompt="1"/>
          </p:nvPr>
        </p:nvSpPr>
        <p:spPr>
          <a:xfrm>
            <a:off x="695325" y="4146550"/>
            <a:ext cx="10801351" cy="720639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Enter </a:t>
            </a:r>
            <a:r>
              <a:rPr lang="en-US" err="1"/>
              <a:t>subheader</a:t>
            </a:r>
            <a:r>
              <a:rPr lang="en-US"/>
              <a:t> here</a:t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1632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387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ody and content ligh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7;p9">
            <a:extLst>
              <a:ext uri="{FF2B5EF4-FFF2-40B4-BE49-F238E27FC236}">
                <a16:creationId xmlns:a16="http://schemas.microsoft.com/office/drawing/2014/main" id="{BB0AE1C0-5DF0-3349-8E67-7B569BDE7E8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5373688"/>
            <a:ext cx="4500691" cy="932393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Image slide title</a:t>
            </a:r>
            <a:endParaRPr/>
          </a:p>
        </p:txBody>
      </p:sp>
      <p:sp>
        <p:nvSpPr>
          <p:cNvPr id="4" name="Google Shape;68;p9">
            <a:extLst>
              <a:ext uri="{FF2B5EF4-FFF2-40B4-BE49-F238E27FC236}">
                <a16:creationId xmlns:a16="http://schemas.microsoft.com/office/drawing/2014/main" id="{7D97C37C-E622-7143-9A01-37F6C438CB4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5375275" y="5373689"/>
            <a:ext cx="6121400" cy="934138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400" spc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7A424AED-AF54-CD43-A07E-F070031E20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12192000" cy="5233086"/>
          </a:xfrm>
          <a:prstGeom prst="rect">
            <a:avLst/>
          </a:prstGeom>
        </p:spPr>
        <p:txBody>
          <a:bodyPr lIns="612000" tIns="360000" rIns="360000" bIns="0" anchor="ctr"/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/>
          </a:p>
        </p:txBody>
      </p:sp>
      <p:pic>
        <p:nvPicPr>
          <p:cNvPr id="8" name="Google Shape;12;p2">
            <a:extLst>
              <a:ext uri="{FF2B5EF4-FFF2-40B4-BE49-F238E27FC236}">
                <a16:creationId xmlns:a16="http://schemas.microsoft.com/office/drawing/2014/main" id="{DD27F888-0FFD-8142-A7BF-BF9358AD0916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59327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;p5">
            <a:extLst>
              <a:ext uri="{FF2B5EF4-FFF2-40B4-BE49-F238E27FC236}">
                <a16:creationId xmlns:a16="http://schemas.microsoft.com/office/drawing/2014/main" id="{A709D2AA-4E2B-6D4C-96AD-DFC49DE204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Simple Two-column slide title</a:t>
            </a:r>
            <a:endParaRPr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84F7040-F1BB-4044-BB98-47BFC4697EE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95325" y="1628775"/>
            <a:ext cx="5221288" cy="432117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5000"/>
              </a:lnSpc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0650A8-6F3E-3444-A90E-5EC11EF238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75388" y="1635214"/>
            <a:ext cx="5220612" cy="43211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5000"/>
              </a:lnSpc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9" name="Google Shape;19;p3">
            <a:extLst>
              <a:ext uri="{FF2B5EF4-FFF2-40B4-BE49-F238E27FC236}">
                <a16:creationId xmlns:a16="http://schemas.microsoft.com/office/drawing/2014/main" id="{72AFE534-2DAC-5C4C-89B5-1D58C77A2ACB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0034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-column 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;p5">
            <a:extLst>
              <a:ext uri="{FF2B5EF4-FFF2-40B4-BE49-F238E27FC236}">
                <a16:creationId xmlns:a16="http://schemas.microsoft.com/office/drawing/2014/main" id="{A709D2AA-4E2B-6D4C-96AD-DFC49DE204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Simple Two-column slide with headers</a:t>
            </a:r>
            <a:endParaRPr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84F7040-F1BB-4044-BB98-47BFC4697EE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95325" y="2410691"/>
            <a:ext cx="5221288" cy="353925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4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Enter text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0650A8-6F3E-3444-A90E-5EC11EF238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75388" y="2410691"/>
            <a:ext cx="5220612" cy="353925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Enter text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01A6465-578F-CF4A-BB40-063F1FE9D4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75388" y="1635214"/>
            <a:ext cx="5221287" cy="6159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GB"/>
              <a:t>Header</a:t>
            </a:r>
            <a:endParaRPr lang="en-US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5935B3F8-3876-3E4F-ACFF-38EB4CA74F1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325" y="1636060"/>
            <a:ext cx="5221287" cy="6159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0" name="Google Shape;14;p2">
            <a:extLst>
              <a:ext uri="{FF2B5EF4-FFF2-40B4-BE49-F238E27FC236}">
                <a16:creationId xmlns:a16="http://schemas.microsoft.com/office/drawing/2014/main" id="{1C773C08-428E-5F40-BBDA-F79781C7F598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4890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title and pics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6">
            <a:extLst>
              <a:ext uri="{FF2B5EF4-FFF2-40B4-BE49-F238E27FC236}">
                <a16:creationId xmlns:a16="http://schemas.microsoft.com/office/drawing/2014/main" id="{E3B6D75F-245C-394F-B94B-538F9BBBD57E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9363"/>
            <a:ext cx="10798826" cy="719411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Three-column slide title</a:t>
            </a:r>
            <a:endParaRPr/>
          </a:p>
        </p:txBody>
      </p:sp>
      <p:pic>
        <p:nvPicPr>
          <p:cNvPr id="18" name="Google Shape;12;p2">
            <a:extLst>
              <a:ext uri="{FF2B5EF4-FFF2-40B4-BE49-F238E27FC236}">
                <a16:creationId xmlns:a16="http://schemas.microsoft.com/office/drawing/2014/main" id="{DE030F67-AB4B-0442-A934-3647EC37940C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D25E1D35-D132-1040-BE27-9AD1FFE8D16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5325" y="1628774"/>
            <a:ext cx="5221288" cy="3833300"/>
          </a:xfrm>
          <a:prstGeom prst="rect">
            <a:avLst/>
          </a:prstGeom>
        </p:spPr>
        <p:txBody>
          <a:bodyPr lIns="90000" tIns="90000" rIns="90000" bIns="90000" anchor="ctr"/>
          <a:lstStyle>
            <a:lvl1pPr marL="0" indent="0" algn="ctr">
              <a:buNone/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C5327470-A28F-744A-9D3E-865C260B25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5" y="5462074"/>
            <a:ext cx="5221288" cy="487876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1</a:t>
            </a:r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D53F1902-6A80-1740-BAB7-0611AEABB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389" y="1628774"/>
            <a:ext cx="5221288" cy="3833300"/>
          </a:xfrm>
          <a:prstGeom prst="rect">
            <a:avLst/>
          </a:prstGeom>
        </p:spPr>
        <p:txBody>
          <a:bodyPr lIns="90000" tIns="90000" rIns="90000" bIns="90000" anchor="ctr"/>
          <a:lstStyle>
            <a:lvl1pPr marL="0" indent="0" algn="ctr">
              <a:buNone/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27761767-61A8-1548-9A93-D5DDAD7568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75389" y="5462074"/>
            <a:ext cx="5221288" cy="487876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2</a:t>
            </a:r>
          </a:p>
        </p:txBody>
      </p:sp>
      <p:sp>
        <p:nvSpPr>
          <p:cNvPr id="10" name="Google Shape;14;p2">
            <a:extLst>
              <a:ext uri="{FF2B5EF4-FFF2-40B4-BE49-F238E27FC236}">
                <a16:creationId xmlns:a16="http://schemas.microsoft.com/office/drawing/2014/main" id="{D3957DE9-4BD9-4A47-AA7C-4D3C79548BB8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964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and White side title and body"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78;p11">
            <a:extLst>
              <a:ext uri="{FF2B5EF4-FFF2-40B4-BE49-F238E27FC236}">
                <a16:creationId xmlns:a16="http://schemas.microsoft.com/office/drawing/2014/main" id="{5E9AF514-CCDF-E642-959C-1921726422DE}"/>
              </a:ext>
            </a:extLst>
          </p:cNvPr>
          <p:cNvSpPr/>
          <p:nvPr userDrawn="1"/>
        </p:nvSpPr>
        <p:spPr>
          <a:xfrm>
            <a:off x="-1" y="-5800"/>
            <a:ext cx="5916614" cy="686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Google Shape;79;p11">
            <a:extLst>
              <a:ext uri="{FF2B5EF4-FFF2-40B4-BE49-F238E27FC236}">
                <a16:creationId xmlns:a16="http://schemas.microsoft.com/office/drawing/2014/main" id="{905EF525-0A34-304B-B282-AFA9231BF4F4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8499" y="908050"/>
            <a:ext cx="4676776" cy="72072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 Extrabold"/>
              <a:buNone/>
              <a:defRPr sz="400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 dirty="0"/>
              <a:t>Dark</a:t>
            </a:r>
            <a:endParaRPr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F5A36846-9170-214F-A3E2-8E587F0B24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8498" y="1628775"/>
            <a:ext cx="4676777" cy="43211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Use when explaining two sides of a point.</a:t>
            </a:r>
          </a:p>
        </p:txBody>
      </p:sp>
      <p:pic>
        <p:nvPicPr>
          <p:cNvPr id="12" name="Google Shape;12;p2"/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90F390B-BB76-4D45-9643-778F0B55D67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75389" y="1593850"/>
            <a:ext cx="5218112" cy="43211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Can be used as pro/con, hypothesis/finding, etc.</a:t>
            </a:r>
          </a:p>
        </p:txBody>
      </p:sp>
      <p:sp>
        <p:nvSpPr>
          <p:cNvPr id="13" name="Google Shape;18;p3">
            <a:extLst>
              <a:ext uri="{FF2B5EF4-FFF2-40B4-BE49-F238E27FC236}">
                <a16:creationId xmlns:a16="http://schemas.microsoft.com/office/drawing/2014/main" id="{65A61BF8-8641-A14F-B86A-FBC64A3B7FB3}"/>
              </a:ext>
            </a:extLst>
          </p:cNvPr>
          <p:cNvSpPr txBox="1"/>
          <p:nvPr userDrawn="1"/>
        </p:nvSpPr>
        <p:spPr>
          <a:xfrm>
            <a:off x="6096000" y="6454998"/>
            <a:ext cx="5400675" cy="3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bg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© 20</a:t>
            </a:r>
            <a:r>
              <a:rPr lang="uk-UA" sz="1000" dirty="0">
                <a:solidFill>
                  <a:schemeClr val="bg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2</a:t>
            </a: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1</a:t>
            </a:r>
            <a:r>
              <a:rPr lang="en" sz="1000" dirty="0">
                <a:solidFill>
                  <a:schemeClr val="bg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, </a:t>
            </a:r>
            <a:r>
              <a:rPr lang="en" sz="1000" dirty="0" err="1">
                <a:solidFill>
                  <a:schemeClr val="bg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JustAnswer</a:t>
            </a:r>
            <a:r>
              <a:rPr lang="en" sz="1000" dirty="0">
                <a:solidFill>
                  <a:schemeClr val="bg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. All rights reserved.</a:t>
            </a:r>
            <a:endParaRPr sz="1000" dirty="0">
              <a:solidFill>
                <a:schemeClr val="bg1"/>
              </a:solidFill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</p:txBody>
      </p:sp>
      <p:sp>
        <p:nvSpPr>
          <p:cNvPr id="14" name="Google Shape;14;p2">
            <a:extLst>
              <a:ext uri="{FF2B5EF4-FFF2-40B4-BE49-F238E27FC236}">
                <a16:creationId xmlns:a16="http://schemas.microsoft.com/office/drawing/2014/main" id="{BFC2B32A-D63F-EB44-9841-670FAF0CB475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0D180-F23E-744F-8326-C9F6AAE293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75388" y="908050"/>
            <a:ext cx="5218112" cy="685799"/>
          </a:xfrm>
        </p:spPr>
        <p:txBody>
          <a:bodyPr/>
          <a:lstStyle>
            <a:lvl1pPr>
              <a:buNone/>
              <a:defRPr sz="4000" b="1">
                <a:solidFill>
                  <a:srgbClr val="333333"/>
                </a:solidFill>
              </a:defRPr>
            </a:lvl1pPr>
            <a:lvl2pPr>
              <a:buNone/>
              <a:defRPr sz="4000" b="1">
                <a:solidFill>
                  <a:srgbClr val="333333"/>
                </a:solidFill>
              </a:defRPr>
            </a:lvl2pPr>
            <a:lvl3pPr>
              <a:buNone/>
              <a:defRPr sz="4000" b="1">
                <a:solidFill>
                  <a:srgbClr val="333333"/>
                </a:solidFill>
              </a:defRPr>
            </a:lvl3pPr>
            <a:lvl4pPr>
              <a:buNone/>
              <a:defRPr sz="4000" b="1">
                <a:solidFill>
                  <a:srgbClr val="333333"/>
                </a:solidFill>
              </a:defRPr>
            </a:lvl4pPr>
            <a:lvl5pPr>
              <a:buNone/>
              <a:defRPr sz="4000" b="1">
                <a:solidFill>
                  <a:srgbClr val="333333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4121308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ody grey and cont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7;p9">
            <a:extLst>
              <a:ext uri="{FF2B5EF4-FFF2-40B4-BE49-F238E27FC236}">
                <a16:creationId xmlns:a16="http://schemas.microsoft.com/office/drawing/2014/main" id="{B86575BB-E69A-1849-B635-B3AD50AFAFE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Image slide title</a:t>
            </a:r>
            <a:endParaRPr/>
          </a:p>
        </p:txBody>
      </p:sp>
      <p:sp>
        <p:nvSpPr>
          <p:cNvPr id="4" name="Google Shape;68;p9">
            <a:extLst>
              <a:ext uri="{FF2B5EF4-FFF2-40B4-BE49-F238E27FC236}">
                <a16:creationId xmlns:a16="http://schemas.microsoft.com/office/drawing/2014/main" id="{86CDA7FC-1358-BA48-876F-0296F3B2767B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95324" y="1628774"/>
            <a:ext cx="4257676" cy="4321175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spcFirstLastPara="1" wrap="square" lIns="144000" tIns="144000" rIns="144000" bIns="144000" anchor="t" anchorCtr="0">
            <a:normAutofit/>
          </a:bodyPr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400" b="1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sp>
        <p:nvSpPr>
          <p:cNvPr id="8" name="Google Shape;68;p9">
            <a:extLst>
              <a:ext uri="{FF2B5EF4-FFF2-40B4-BE49-F238E27FC236}">
                <a16:creationId xmlns:a16="http://schemas.microsoft.com/office/drawing/2014/main" id="{52257475-919B-644C-880F-4589244EC794}"/>
              </a:ext>
            </a:extLst>
          </p:cNvPr>
          <p:cNvSpPr txBox="1">
            <a:spLocks noGrp="1"/>
          </p:cNvSpPr>
          <p:nvPr>
            <p:ph type="body" idx="10" hasCustomPrompt="1"/>
          </p:nvPr>
        </p:nvSpPr>
        <p:spPr>
          <a:xfrm>
            <a:off x="5375275" y="1628774"/>
            <a:ext cx="6121400" cy="432117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8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sp>
        <p:nvSpPr>
          <p:cNvPr id="6" name="Google Shape;82;p11">
            <a:extLst>
              <a:ext uri="{FF2B5EF4-FFF2-40B4-BE49-F238E27FC236}">
                <a16:creationId xmlns:a16="http://schemas.microsoft.com/office/drawing/2014/main" id="{CB740F39-427B-ED44-92D9-1FA56693E2E9}"/>
              </a:ext>
            </a:extLst>
          </p:cNvPr>
          <p:cNvSpPr/>
          <p:nvPr userDrawn="1"/>
        </p:nvSpPr>
        <p:spPr>
          <a:xfrm>
            <a:off x="695325" y="557644"/>
            <a:ext cx="1602800" cy="4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3034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ody and cont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B4C3AE5-F132-7747-89A4-45D1EC7D959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75274" y="0"/>
            <a:ext cx="6816725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Google Shape;67;p9">
            <a:extLst>
              <a:ext uri="{FF2B5EF4-FFF2-40B4-BE49-F238E27FC236}">
                <a16:creationId xmlns:a16="http://schemas.microsoft.com/office/drawing/2014/main" id="{B86575BB-E69A-1849-B635-B3AD50AFAFE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4281789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Image slide title</a:t>
            </a:r>
            <a:endParaRPr/>
          </a:p>
        </p:txBody>
      </p:sp>
      <p:sp>
        <p:nvSpPr>
          <p:cNvPr id="4" name="Google Shape;68;p9">
            <a:extLst>
              <a:ext uri="{FF2B5EF4-FFF2-40B4-BE49-F238E27FC236}">
                <a16:creationId xmlns:a16="http://schemas.microsoft.com/office/drawing/2014/main" id="{86CDA7FC-1358-BA48-876F-0296F3B2767B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98499" y="1628774"/>
            <a:ext cx="4278615" cy="432117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8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sp>
        <p:nvSpPr>
          <p:cNvPr id="7" name="Google Shape;19;p3">
            <a:extLst>
              <a:ext uri="{FF2B5EF4-FFF2-40B4-BE49-F238E27FC236}">
                <a16:creationId xmlns:a16="http://schemas.microsoft.com/office/drawing/2014/main" id="{996F4185-BEE2-5B42-A093-075B83FE4612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4594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7;p9">
            <a:extLst>
              <a:ext uri="{FF2B5EF4-FFF2-40B4-BE49-F238E27FC236}">
                <a16:creationId xmlns:a16="http://schemas.microsoft.com/office/drawing/2014/main" id="{5C0B6910-E678-394A-B99B-0A99119BBEF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5221288" cy="72072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Chart slide title</a:t>
            </a:r>
            <a:endParaRPr/>
          </a:p>
        </p:txBody>
      </p:sp>
      <p:sp>
        <p:nvSpPr>
          <p:cNvPr id="5" name="Google Shape;68;p9">
            <a:extLst>
              <a:ext uri="{FF2B5EF4-FFF2-40B4-BE49-F238E27FC236}">
                <a16:creationId xmlns:a16="http://schemas.microsoft.com/office/drawing/2014/main" id="{D309B528-D6EA-8641-BD90-6B4348E7A724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98499" y="1628774"/>
            <a:ext cx="5221289" cy="4321175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4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BDD656F3-D5F4-AC43-8A0A-326773241C6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6275388" y="908050"/>
            <a:ext cx="5221288" cy="50418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oogle Shape;12;p2">
            <a:extLst>
              <a:ext uri="{FF2B5EF4-FFF2-40B4-BE49-F238E27FC236}">
                <a16:creationId xmlns:a16="http://schemas.microsoft.com/office/drawing/2014/main" id="{DE1049B4-9F10-FB40-96A1-B8727F4768F7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35907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7;p9">
            <a:extLst>
              <a:ext uri="{FF2B5EF4-FFF2-40B4-BE49-F238E27FC236}">
                <a16:creationId xmlns:a16="http://schemas.microsoft.com/office/drawing/2014/main" id="{B86575BB-E69A-1849-B635-B3AD50AFAFE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Code sample </a:t>
            </a:r>
            <a:endParaRPr/>
          </a:p>
        </p:txBody>
      </p:sp>
      <p:sp>
        <p:nvSpPr>
          <p:cNvPr id="4" name="Google Shape;68;p9">
            <a:extLst>
              <a:ext uri="{FF2B5EF4-FFF2-40B4-BE49-F238E27FC236}">
                <a16:creationId xmlns:a16="http://schemas.microsoft.com/office/drawing/2014/main" id="{86CDA7FC-1358-BA48-876F-0296F3B2767B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95324" y="1628774"/>
            <a:ext cx="4257676" cy="4321175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4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sp>
        <p:nvSpPr>
          <p:cNvPr id="8" name="Google Shape;68;p9">
            <a:extLst>
              <a:ext uri="{FF2B5EF4-FFF2-40B4-BE49-F238E27FC236}">
                <a16:creationId xmlns:a16="http://schemas.microsoft.com/office/drawing/2014/main" id="{52257475-919B-644C-880F-4589244EC794}"/>
              </a:ext>
            </a:extLst>
          </p:cNvPr>
          <p:cNvSpPr txBox="1">
            <a:spLocks noGrp="1"/>
          </p:cNvSpPr>
          <p:nvPr>
            <p:ph type="body" idx="10" hasCustomPrompt="1"/>
          </p:nvPr>
        </p:nvSpPr>
        <p:spPr>
          <a:xfrm>
            <a:off x="5375275" y="1628774"/>
            <a:ext cx="6121400" cy="432117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lang="en-US" sz="1800" b="1" smtClean="0">
                <a:effectLst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1" err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contentBylineItems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": 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[</a:t>
            </a:r>
            <a:endParaRPr lang="en-US">
              <a:solidFill>
                <a:srgbClr val="6BF2B2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133C73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{</a:t>
            </a:r>
            <a:endParaRPr lang="en-US">
              <a:solidFill>
                <a:srgbClr val="133C73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    "context"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 "addon"</a:t>
            </a:r>
            <a:r>
              <a:rPr lang="en-US" b="1">
                <a:solidFill>
                  <a:srgbClr val="133C73"/>
                </a:solidFill>
                <a:effectLst/>
                <a:latin typeface="Courier New" panose="02070309020205020404" pitchFamily="49" charset="0"/>
              </a:rPr>
              <a:t>,</a:t>
            </a:r>
            <a:endParaRPr lang="en-US">
              <a:solidFill>
                <a:srgbClr val="FC7A6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    "target"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 {</a:t>
            </a:r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 "type"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: "</a:t>
            </a:r>
            <a:r>
              <a:rPr lang="en-US" b="1" err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inlinedialog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 },</a:t>
            </a:r>
            <a:endParaRPr lang="en-US">
              <a:solidFill>
                <a:srgbClr val="FC7A6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    "tooltip"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 {</a:t>
            </a:r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 "value"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 "Approvals"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 },</a:t>
            </a:r>
            <a:endParaRPr lang="en-US">
              <a:solidFill>
                <a:srgbClr val="FC7A6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    "icon"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 {</a:t>
            </a:r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 "</a:t>
            </a:r>
            <a:r>
              <a:rPr lang="en-US" b="1" err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url</a:t>
            </a:r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"/images/</a:t>
            </a:r>
            <a:r>
              <a:rPr lang="en-US" b="1" err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approval.png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 },</a:t>
            </a:r>
            <a:endParaRPr lang="en-US">
              <a:solidFill>
                <a:srgbClr val="6BF2B2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    "name"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 { </a:t>
            </a:r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"value"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 "Page Approvals"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 },</a:t>
            </a:r>
            <a:endParaRPr lang="en-US">
              <a:solidFill>
                <a:srgbClr val="FC7A6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    "key"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 "byline-item"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,</a:t>
            </a:r>
            <a:endParaRPr lang="en-US">
              <a:solidFill>
                <a:srgbClr val="6BF2B2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    "</a:t>
            </a:r>
            <a:r>
              <a:rPr lang="en-US" b="1" err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url</a:t>
            </a:r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 "/</a:t>
            </a:r>
            <a:r>
              <a:rPr lang="en-US" b="1" err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approvals?contentId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={</a:t>
            </a:r>
            <a:r>
              <a:rPr lang="en-US" b="1" err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content.id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}"</a:t>
            </a:r>
            <a:endParaRPr lang="en-US">
              <a:solidFill>
                <a:srgbClr val="6BF2B2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  }</a:t>
            </a:r>
            <a:endParaRPr lang="en-US">
              <a:solidFill>
                <a:srgbClr val="3E83FF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]</a:t>
            </a:r>
            <a:endParaRPr lang="en-US">
              <a:solidFill>
                <a:srgbClr val="3E83FF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Google Shape;82;p11">
            <a:extLst>
              <a:ext uri="{FF2B5EF4-FFF2-40B4-BE49-F238E27FC236}">
                <a16:creationId xmlns:a16="http://schemas.microsoft.com/office/drawing/2014/main" id="{FD1FFBBE-0F0C-914A-9B03-61E3B9E2066E}"/>
              </a:ext>
            </a:extLst>
          </p:cNvPr>
          <p:cNvSpPr/>
          <p:nvPr userDrawn="1"/>
        </p:nvSpPr>
        <p:spPr>
          <a:xfrm>
            <a:off x="695325" y="557644"/>
            <a:ext cx="1602800" cy="4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1607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title, body and pics 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6">
            <a:extLst>
              <a:ext uri="{FF2B5EF4-FFF2-40B4-BE49-F238E27FC236}">
                <a16:creationId xmlns:a16="http://schemas.microsoft.com/office/drawing/2014/main" id="{E3B6D75F-245C-394F-B94B-538F9BBBD57E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9363"/>
            <a:ext cx="10798826" cy="719411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Three-column slide title</a:t>
            </a:r>
            <a:endParaRPr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5325" y="1774615"/>
            <a:ext cx="3420000" cy="129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Google Shape;38;p6">
            <a:extLst>
              <a:ext uri="{FF2B5EF4-FFF2-40B4-BE49-F238E27FC236}">
                <a16:creationId xmlns:a16="http://schemas.microsoft.com/office/drawing/2014/main" id="{6D9208AC-E70B-994D-B89C-8E1E098BA3D0}"/>
              </a:ext>
            </a:extLst>
          </p:cNvPr>
          <p:cNvSpPr txBox="1">
            <a:spLocks noGrp="1"/>
          </p:cNvSpPr>
          <p:nvPr>
            <p:ph type="body" idx="15" hasCustomPrompt="1"/>
          </p:nvPr>
        </p:nvSpPr>
        <p:spPr>
          <a:xfrm>
            <a:off x="695325" y="3789363"/>
            <a:ext cx="3420000" cy="216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16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5" y="3069363"/>
            <a:ext cx="3420000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1</a:t>
            </a:r>
          </a:p>
        </p:txBody>
      </p:sp>
      <p:sp>
        <p:nvSpPr>
          <p:cNvPr id="15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076675" y="1775202"/>
            <a:ext cx="3420000" cy="129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9" name="Google Shape;38;p6">
            <a:extLst>
              <a:ext uri="{FF2B5EF4-FFF2-40B4-BE49-F238E27FC236}">
                <a16:creationId xmlns:a16="http://schemas.microsoft.com/office/drawing/2014/main" id="{6D9208AC-E70B-994D-B89C-8E1E098BA3D0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8076675" y="3789950"/>
            <a:ext cx="3420000" cy="216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76675" y="3069950"/>
            <a:ext cx="3420000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3</a:t>
            </a:r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386000" y="1774615"/>
            <a:ext cx="3420000" cy="129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5" name="Google Shape;38;p6">
            <a:extLst>
              <a:ext uri="{FF2B5EF4-FFF2-40B4-BE49-F238E27FC236}">
                <a16:creationId xmlns:a16="http://schemas.microsoft.com/office/drawing/2014/main" id="{6D9208AC-E70B-994D-B89C-8E1E098BA3D0}"/>
              </a:ext>
            </a:extLst>
          </p:cNvPr>
          <p:cNvSpPr txBox="1">
            <a:spLocks noGrp="1"/>
          </p:cNvSpPr>
          <p:nvPr>
            <p:ph type="body" idx="27" hasCustomPrompt="1"/>
          </p:nvPr>
        </p:nvSpPr>
        <p:spPr>
          <a:xfrm>
            <a:off x="4386000" y="3789363"/>
            <a:ext cx="3420000" cy="216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86000" y="3069363"/>
            <a:ext cx="3420000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2</a:t>
            </a:r>
          </a:p>
        </p:txBody>
      </p:sp>
      <p:pic>
        <p:nvPicPr>
          <p:cNvPr id="18" name="Google Shape;12;p2">
            <a:extLst>
              <a:ext uri="{FF2B5EF4-FFF2-40B4-BE49-F238E27FC236}">
                <a16:creationId xmlns:a16="http://schemas.microsoft.com/office/drawing/2014/main" id="{DE030F67-AB4B-0442-A934-3647EC37940C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132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Ca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9;p3">
            <a:extLst>
              <a:ext uri="{FF2B5EF4-FFF2-40B4-BE49-F238E27FC236}">
                <a16:creationId xmlns:a16="http://schemas.microsoft.com/office/drawing/2014/main" id="{077F18A5-59D9-F943-928C-5E9B31746811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Google Shape;10;p2">
            <a:extLst>
              <a:ext uri="{FF2B5EF4-FFF2-40B4-BE49-F238E27FC236}">
                <a16:creationId xmlns:a16="http://schemas.microsoft.com/office/drawing/2014/main" id="{240F8AEC-ED2F-A546-A0FE-ADCF16534762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698500" y="1085849"/>
            <a:ext cx="10801350" cy="2881313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roxima Nova"/>
              <a:buNone/>
              <a:defRPr sz="640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Add “Demo Cat” title</a:t>
            </a:r>
            <a:endParaRPr/>
          </a:p>
        </p:txBody>
      </p:sp>
      <p:sp>
        <p:nvSpPr>
          <p:cNvPr id="5" name="Google Shape;11;p2">
            <a:extLst>
              <a:ext uri="{FF2B5EF4-FFF2-40B4-BE49-F238E27FC236}">
                <a16:creationId xmlns:a16="http://schemas.microsoft.com/office/drawing/2014/main" id="{A57AA2C7-5630-BC4A-AB94-BD311D1278F4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695325" y="4146550"/>
            <a:ext cx="10801351" cy="720639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Add date</a:t>
            </a:r>
          </a:p>
        </p:txBody>
      </p:sp>
      <p:pic>
        <p:nvPicPr>
          <p:cNvPr id="7" name="Picture 6" descr="A close up of a bird&#10;&#10;Description automatically generated">
            <a:extLst>
              <a:ext uri="{FF2B5EF4-FFF2-40B4-BE49-F238E27FC236}">
                <a16:creationId xmlns:a16="http://schemas.microsoft.com/office/drawing/2014/main" id="{0D3F0C1C-B43E-0C4E-89BC-162F61A798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43432" y="3021980"/>
            <a:ext cx="1448567" cy="383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9345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title and pic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6">
            <a:extLst>
              <a:ext uri="{FF2B5EF4-FFF2-40B4-BE49-F238E27FC236}">
                <a16:creationId xmlns:a16="http://schemas.microsoft.com/office/drawing/2014/main" id="{E3B6D75F-245C-394F-B94B-538F9BBBD57E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9363"/>
            <a:ext cx="10798826" cy="719411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Three-column slide title</a:t>
            </a:r>
            <a:endParaRPr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5325" y="1775202"/>
            <a:ext cx="3420000" cy="3454687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5" y="5228637"/>
            <a:ext cx="3420000" cy="72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1</a:t>
            </a:r>
          </a:p>
        </p:txBody>
      </p:sp>
      <p:sp>
        <p:nvSpPr>
          <p:cNvPr id="15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074151" y="1773950"/>
            <a:ext cx="3420000" cy="3454687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74151" y="5227385"/>
            <a:ext cx="3420000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3</a:t>
            </a:r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386000" y="1775202"/>
            <a:ext cx="3420000" cy="3454687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86000" y="5228637"/>
            <a:ext cx="3420000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2</a:t>
            </a:r>
          </a:p>
        </p:txBody>
      </p:sp>
      <p:pic>
        <p:nvPicPr>
          <p:cNvPr id="18" name="Google Shape;12;p2">
            <a:extLst>
              <a:ext uri="{FF2B5EF4-FFF2-40B4-BE49-F238E27FC236}">
                <a16:creationId xmlns:a16="http://schemas.microsoft.com/office/drawing/2014/main" id="{DE030F67-AB4B-0442-A934-3647EC37940C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25812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riment Overview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1;p4">
            <a:extLst>
              <a:ext uri="{FF2B5EF4-FFF2-40B4-BE49-F238E27FC236}">
                <a16:creationId xmlns:a16="http://schemas.microsoft.com/office/drawing/2014/main" id="{B24D0CDC-3A76-0540-BEF0-638ED8E3899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19998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Experiment Overview​</a:t>
            </a:r>
            <a:endParaRPr/>
          </a:p>
        </p:txBody>
      </p:sp>
      <p:sp>
        <p:nvSpPr>
          <p:cNvPr id="5" name="Google Shape;38;p6">
            <a:extLst>
              <a:ext uri="{FF2B5EF4-FFF2-40B4-BE49-F238E27FC236}">
                <a16:creationId xmlns:a16="http://schemas.microsoft.com/office/drawing/2014/main" id="{8D83575E-3ABE-5840-92D4-5F4887E72568}"/>
              </a:ext>
            </a:extLst>
          </p:cNvPr>
          <p:cNvSpPr txBox="1">
            <a:spLocks noGrp="1"/>
          </p:cNvSpPr>
          <p:nvPr>
            <p:ph type="body" idx="15" hasCustomPrompt="1"/>
          </p:nvPr>
        </p:nvSpPr>
        <p:spPr>
          <a:xfrm>
            <a:off x="1236663" y="2145862"/>
            <a:ext cx="4679950" cy="162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8" name="Text Placeholder 19">
            <a:extLst>
              <a:ext uri="{FF2B5EF4-FFF2-40B4-BE49-F238E27FC236}">
                <a16:creationId xmlns:a16="http://schemas.microsoft.com/office/drawing/2014/main" id="{9D0F5300-8172-1C4A-BD84-3A895D024D5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36663" y="1785861"/>
            <a:ext cx="4679950" cy="3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1</a:t>
            </a:r>
          </a:p>
        </p:txBody>
      </p:sp>
      <p:sp>
        <p:nvSpPr>
          <p:cNvPr id="9" name="Google Shape;38;p6">
            <a:extLst>
              <a:ext uri="{FF2B5EF4-FFF2-40B4-BE49-F238E27FC236}">
                <a16:creationId xmlns:a16="http://schemas.microsoft.com/office/drawing/2014/main" id="{B4EF3C1C-0D8E-8A4E-B9AF-90D937FA4641}"/>
              </a:ext>
            </a:extLst>
          </p:cNvPr>
          <p:cNvSpPr txBox="1">
            <a:spLocks noGrp="1"/>
          </p:cNvSpPr>
          <p:nvPr>
            <p:ph type="body" idx="20" hasCustomPrompt="1"/>
          </p:nvPr>
        </p:nvSpPr>
        <p:spPr>
          <a:xfrm>
            <a:off x="1236663" y="4295818"/>
            <a:ext cx="4679950" cy="162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10" name="Text Placeholder 19">
            <a:extLst>
              <a:ext uri="{FF2B5EF4-FFF2-40B4-BE49-F238E27FC236}">
                <a16:creationId xmlns:a16="http://schemas.microsoft.com/office/drawing/2014/main" id="{0C8CE9FE-7D6F-EF4E-AB16-FBB220DC293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36663" y="3935817"/>
            <a:ext cx="4679950" cy="3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3</a:t>
            </a:r>
          </a:p>
        </p:txBody>
      </p:sp>
      <p:sp>
        <p:nvSpPr>
          <p:cNvPr id="11" name="Google Shape;38;p6">
            <a:extLst>
              <a:ext uri="{FF2B5EF4-FFF2-40B4-BE49-F238E27FC236}">
                <a16:creationId xmlns:a16="http://schemas.microsoft.com/office/drawing/2014/main" id="{70097F3C-DEA9-D242-AAC0-11C2625AAA11}"/>
              </a:ext>
            </a:extLst>
          </p:cNvPr>
          <p:cNvSpPr txBox="1">
            <a:spLocks noGrp="1"/>
          </p:cNvSpPr>
          <p:nvPr>
            <p:ph type="body" idx="22" hasCustomPrompt="1"/>
          </p:nvPr>
        </p:nvSpPr>
        <p:spPr>
          <a:xfrm>
            <a:off x="6816049" y="2145862"/>
            <a:ext cx="4679950" cy="162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4052ADF7-FE5F-B64B-9277-67A78880687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16049" y="1785861"/>
            <a:ext cx="4679950" cy="3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2</a:t>
            </a:r>
          </a:p>
        </p:txBody>
      </p:sp>
      <p:sp>
        <p:nvSpPr>
          <p:cNvPr id="13" name="Google Shape;38;p6">
            <a:extLst>
              <a:ext uri="{FF2B5EF4-FFF2-40B4-BE49-F238E27FC236}">
                <a16:creationId xmlns:a16="http://schemas.microsoft.com/office/drawing/2014/main" id="{7A050778-A077-B349-B226-D1D7ACF16CEA}"/>
              </a:ext>
            </a:extLst>
          </p:cNvPr>
          <p:cNvSpPr txBox="1">
            <a:spLocks noGrp="1"/>
          </p:cNvSpPr>
          <p:nvPr>
            <p:ph type="body" idx="24" hasCustomPrompt="1"/>
          </p:nvPr>
        </p:nvSpPr>
        <p:spPr>
          <a:xfrm>
            <a:off x="6816049" y="4295818"/>
            <a:ext cx="4679950" cy="162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27B6E837-50B8-3A47-9BB9-CFB2C23D9EA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816049" y="3935817"/>
            <a:ext cx="4679950" cy="3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4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EC06F23-1D2E-7146-A04E-2433CC351030}"/>
              </a:ext>
            </a:extLst>
          </p:cNvPr>
          <p:cNvSpPr/>
          <p:nvPr userDrawn="1"/>
        </p:nvSpPr>
        <p:spPr>
          <a:xfrm>
            <a:off x="695792" y="1700241"/>
            <a:ext cx="469474" cy="466886"/>
          </a:xfrm>
          <a:prstGeom prst="ellipse">
            <a:avLst/>
          </a:prstGeom>
          <a:solidFill>
            <a:schemeClr val="tx2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Google Shape;11;p2">
            <a:extLst>
              <a:ext uri="{FF2B5EF4-FFF2-40B4-BE49-F238E27FC236}">
                <a16:creationId xmlns:a16="http://schemas.microsoft.com/office/drawing/2014/main" id="{76701710-9EB6-D440-AC1E-B6816620788C}"/>
              </a:ext>
            </a:extLst>
          </p:cNvPr>
          <p:cNvSpPr txBox="1">
            <a:spLocks/>
          </p:cNvSpPr>
          <p:nvPr userDrawn="1"/>
        </p:nvSpPr>
        <p:spPr>
          <a:xfrm>
            <a:off x="779843" y="1773500"/>
            <a:ext cx="301371" cy="393627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228600" lvl="0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800" kern="120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685800" lvl="1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1430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600200" lvl="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057400" lvl="4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514600" lvl="5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2971800" lvl="6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429000" lvl="7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3886200" lvl="8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 sz="20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4D3EEF3-68D7-7545-AF91-8BFA1A8E0ACF}"/>
              </a:ext>
            </a:extLst>
          </p:cNvPr>
          <p:cNvSpPr/>
          <p:nvPr userDrawn="1"/>
        </p:nvSpPr>
        <p:spPr>
          <a:xfrm>
            <a:off x="695792" y="3860830"/>
            <a:ext cx="469474" cy="466886"/>
          </a:xfrm>
          <a:prstGeom prst="ellipse">
            <a:avLst/>
          </a:prstGeom>
          <a:solidFill>
            <a:schemeClr val="tx2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Google Shape;11;p2">
            <a:extLst>
              <a:ext uri="{FF2B5EF4-FFF2-40B4-BE49-F238E27FC236}">
                <a16:creationId xmlns:a16="http://schemas.microsoft.com/office/drawing/2014/main" id="{DEAB680B-D278-8642-9A18-65CC9AF9B71C}"/>
              </a:ext>
            </a:extLst>
          </p:cNvPr>
          <p:cNvSpPr txBox="1">
            <a:spLocks/>
          </p:cNvSpPr>
          <p:nvPr userDrawn="1"/>
        </p:nvSpPr>
        <p:spPr>
          <a:xfrm>
            <a:off x="779843" y="3934089"/>
            <a:ext cx="301371" cy="393627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228600" lvl="0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800" kern="120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685800" lvl="1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1430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600200" lvl="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057400" lvl="4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514600" lvl="5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2971800" lvl="6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429000" lvl="7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3886200" lvl="8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 sz="20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F834390-AB06-2540-A943-8510B12ACE30}"/>
              </a:ext>
            </a:extLst>
          </p:cNvPr>
          <p:cNvSpPr/>
          <p:nvPr userDrawn="1"/>
        </p:nvSpPr>
        <p:spPr>
          <a:xfrm>
            <a:off x="6262833" y="1700241"/>
            <a:ext cx="469474" cy="466886"/>
          </a:xfrm>
          <a:prstGeom prst="ellipse">
            <a:avLst/>
          </a:prstGeom>
          <a:solidFill>
            <a:schemeClr val="tx2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Google Shape;11;p2">
            <a:extLst>
              <a:ext uri="{FF2B5EF4-FFF2-40B4-BE49-F238E27FC236}">
                <a16:creationId xmlns:a16="http://schemas.microsoft.com/office/drawing/2014/main" id="{F3F7A2FA-AF63-8748-9F54-B4579F1D4F93}"/>
              </a:ext>
            </a:extLst>
          </p:cNvPr>
          <p:cNvSpPr txBox="1">
            <a:spLocks/>
          </p:cNvSpPr>
          <p:nvPr userDrawn="1"/>
        </p:nvSpPr>
        <p:spPr>
          <a:xfrm>
            <a:off x="6346884" y="1773500"/>
            <a:ext cx="301371" cy="393627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228600" lvl="0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800" kern="120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685800" lvl="1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1430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600200" lvl="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057400" lvl="4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514600" lvl="5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2971800" lvl="6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429000" lvl="7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3886200" lvl="8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 sz="20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E401364-F15A-3F49-A76B-7FA637B3ED27}"/>
              </a:ext>
            </a:extLst>
          </p:cNvPr>
          <p:cNvSpPr/>
          <p:nvPr userDrawn="1"/>
        </p:nvSpPr>
        <p:spPr>
          <a:xfrm>
            <a:off x="6262523" y="3860830"/>
            <a:ext cx="469474" cy="466886"/>
          </a:xfrm>
          <a:prstGeom prst="ellipse">
            <a:avLst/>
          </a:prstGeom>
          <a:solidFill>
            <a:schemeClr val="tx2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Google Shape;11;p2">
            <a:extLst>
              <a:ext uri="{FF2B5EF4-FFF2-40B4-BE49-F238E27FC236}">
                <a16:creationId xmlns:a16="http://schemas.microsoft.com/office/drawing/2014/main" id="{0A2FDB1C-0D4C-2A4A-93EB-177AD2B40CCD}"/>
              </a:ext>
            </a:extLst>
          </p:cNvPr>
          <p:cNvSpPr txBox="1">
            <a:spLocks/>
          </p:cNvSpPr>
          <p:nvPr userDrawn="1"/>
        </p:nvSpPr>
        <p:spPr>
          <a:xfrm>
            <a:off x="6346574" y="3934089"/>
            <a:ext cx="301371" cy="393627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228600" lvl="0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800" kern="120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685800" lvl="1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1430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600200" lvl="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057400" lvl="4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514600" lvl="5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2971800" lvl="6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429000" lvl="7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3886200" lvl="8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 sz="20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3" name="Google Shape;14;p2">
            <a:extLst>
              <a:ext uri="{FF2B5EF4-FFF2-40B4-BE49-F238E27FC236}">
                <a16:creationId xmlns:a16="http://schemas.microsoft.com/office/drawing/2014/main" id="{67488E77-B05F-4446-A049-4B5D6424C3BC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141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column title and pic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6">
            <a:extLst>
              <a:ext uri="{FF2B5EF4-FFF2-40B4-BE49-F238E27FC236}">
                <a16:creationId xmlns:a16="http://schemas.microsoft.com/office/drawing/2014/main" id="{4D6D2526-998C-334D-8A40-3088A6125E65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Four-column slide title</a:t>
            </a:r>
            <a:endParaRPr/>
          </a:p>
        </p:txBody>
      </p:sp>
      <p:sp>
        <p:nvSpPr>
          <p:cNvPr id="24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" name="Google Shape;12;p2">
            <a:extLst>
              <a:ext uri="{FF2B5EF4-FFF2-40B4-BE49-F238E27FC236}">
                <a16:creationId xmlns:a16="http://schemas.microsoft.com/office/drawing/2014/main" id="{CA4CF54B-866E-7849-BD04-3784ECAF720E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87F5CF8D-1EF9-D544-8D75-2CFD82DC37D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5325" y="1628774"/>
            <a:ext cx="5221288" cy="1556288"/>
          </a:xfrm>
          <a:prstGeom prst="rect">
            <a:avLst/>
          </a:prstGeom>
        </p:spPr>
        <p:txBody>
          <a:bodyPr lIns="90000" tIns="90000" rIns="90000" bIns="90000" anchor="ctr"/>
          <a:lstStyle>
            <a:lvl1pPr marL="0" indent="0" algn="ctr">
              <a:buNone/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Text Placeholder 19">
            <a:extLst>
              <a:ext uri="{FF2B5EF4-FFF2-40B4-BE49-F238E27FC236}">
                <a16:creationId xmlns:a16="http://schemas.microsoft.com/office/drawing/2014/main" id="{09D65B82-F615-4847-BAEA-42E722D673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5" y="3185062"/>
            <a:ext cx="5221288" cy="48787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1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39CBED0B-2140-144D-B262-241F4B7E456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2863" y="1628774"/>
            <a:ext cx="5221288" cy="1556288"/>
          </a:xfrm>
          <a:prstGeom prst="rect">
            <a:avLst/>
          </a:prstGeom>
        </p:spPr>
        <p:txBody>
          <a:bodyPr lIns="90000" tIns="90000" rIns="90000" bIns="90000" anchor="ctr"/>
          <a:lstStyle>
            <a:lvl1pPr marL="0" indent="0" algn="ctr">
              <a:buNone/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7" name="Text Placeholder 19">
            <a:extLst>
              <a:ext uri="{FF2B5EF4-FFF2-40B4-BE49-F238E27FC236}">
                <a16:creationId xmlns:a16="http://schemas.microsoft.com/office/drawing/2014/main" id="{26FCD25F-8D2A-F944-B7B0-06B3CC9E34C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72863" y="3185062"/>
            <a:ext cx="5221288" cy="48787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3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2246F9E8-448A-0246-A29F-CED48D50156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7849" y="3910912"/>
            <a:ext cx="5221288" cy="1556288"/>
          </a:xfrm>
          <a:prstGeom prst="rect">
            <a:avLst/>
          </a:prstGeom>
        </p:spPr>
        <p:txBody>
          <a:bodyPr lIns="90000" tIns="90000" rIns="90000" bIns="90000" anchor="ctr"/>
          <a:lstStyle>
            <a:lvl1pPr marL="0" indent="0" algn="ctr">
              <a:buNone/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0A318142-BF59-E742-9501-A5A049D224C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97849" y="5467200"/>
            <a:ext cx="5221288" cy="487876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2</a:t>
            </a:r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53737F69-64F3-8445-8B41-3D40C8878BE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275387" y="3910912"/>
            <a:ext cx="5221288" cy="1556288"/>
          </a:xfrm>
          <a:prstGeom prst="rect">
            <a:avLst/>
          </a:prstGeom>
        </p:spPr>
        <p:txBody>
          <a:bodyPr lIns="90000" tIns="90000" rIns="90000" bIns="90000" anchor="ctr"/>
          <a:lstStyle>
            <a:lvl1pPr marL="0" indent="0" algn="ctr">
              <a:buNone/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49656783-96E2-1E40-B786-AD7D6024111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75387" y="5467200"/>
            <a:ext cx="5221288" cy="48787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4</a:t>
            </a:r>
          </a:p>
        </p:txBody>
      </p:sp>
    </p:spTree>
    <p:extLst>
      <p:ext uri="{BB962C8B-B14F-4D97-AF65-F5344CB8AC3E}">
        <p14:creationId xmlns:p14="http://schemas.microsoft.com/office/powerpoint/2010/main" val="22189483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column title and pics blac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6">
            <a:extLst>
              <a:ext uri="{FF2B5EF4-FFF2-40B4-BE49-F238E27FC236}">
                <a16:creationId xmlns:a16="http://schemas.microsoft.com/office/drawing/2014/main" id="{4D6D2526-998C-334D-8A40-3088A6125E65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Four-column slide title</a:t>
            </a:r>
            <a:endParaRPr/>
          </a:p>
        </p:txBody>
      </p:sp>
      <p:sp>
        <p:nvSpPr>
          <p:cNvPr id="24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01503" y="1775202"/>
            <a:ext cx="2522143" cy="345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1503" y="5229950"/>
            <a:ext cx="2522144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1</a:t>
            </a: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456461" y="1775202"/>
            <a:ext cx="2522143" cy="345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456461" y="5229950"/>
            <a:ext cx="2522144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2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211420" y="1775202"/>
            <a:ext cx="2522143" cy="345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11420" y="5229950"/>
            <a:ext cx="2522144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3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966378" y="1773950"/>
            <a:ext cx="2522143" cy="345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0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966378" y="5228698"/>
            <a:ext cx="2522144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4</a:t>
            </a:r>
          </a:p>
        </p:txBody>
      </p:sp>
      <p:pic>
        <p:nvPicPr>
          <p:cNvPr id="31" name="Google Shape;12;p2">
            <a:extLst>
              <a:ext uri="{FF2B5EF4-FFF2-40B4-BE49-F238E27FC236}">
                <a16:creationId xmlns:a16="http://schemas.microsoft.com/office/drawing/2014/main" id="{CA4CF54B-866E-7849-BD04-3784ECAF720E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64430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column title, body and pics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6">
            <a:extLst>
              <a:ext uri="{FF2B5EF4-FFF2-40B4-BE49-F238E27FC236}">
                <a16:creationId xmlns:a16="http://schemas.microsoft.com/office/drawing/2014/main" id="{4D6D2526-998C-334D-8A40-3088A6125E65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Four-column slide title</a:t>
            </a:r>
            <a:endParaRPr/>
          </a:p>
        </p:txBody>
      </p:sp>
      <p:sp>
        <p:nvSpPr>
          <p:cNvPr id="24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01503" y="1775202"/>
            <a:ext cx="2522143" cy="129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6" name="Google Shape;38;p6">
            <a:extLst>
              <a:ext uri="{FF2B5EF4-FFF2-40B4-BE49-F238E27FC236}">
                <a16:creationId xmlns:a16="http://schemas.microsoft.com/office/drawing/2014/main" id="{6D9208AC-E70B-994D-B89C-8E1E098BA3D0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701503" y="3789950"/>
            <a:ext cx="2522144" cy="216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1503" y="3069950"/>
            <a:ext cx="2522144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1</a:t>
            </a: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456462" y="1775202"/>
            <a:ext cx="2522143" cy="129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9" name="Google Shape;38;p6">
            <a:extLst>
              <a:ext uri="{FF2B5EF4-FFF2-40B4-BE49-F238E27FC236}">
                <a16:creationId xmlns:a16="http://schemas.microsoft.com/office/drawing/2014/main" id="{6D9208AC-E70B-994D-B89C-8E1E098BA3D0}"/>
              </a:ext>
            </a:extLst>
          </p:cNvPr>
          <p:cNvSpPr txBox="1">
            <a:spLocks noGrp="1"/>
          </p:cNvSpPr>
          <p:nvPr>
            <p:ph type="body" idx="24" hasCustomPrompt="1"/>
          </p:nvPr>
        </p:nvSpPr>
        <p:spPr>
          <a:xfrm>
            <a:off x="3456462" y="3789950"/>
            <a:ext cx="2522144" cy="216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456462" y="3069950"/>
            <a:ext cx="2522144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2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211421" y="1775202"/>
            <a:ext cx="2522143" cy="129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2" name="Google Shape;38;p6">
            <a:extLst>
              <a:ext uri="{FF2B5EF4-FFF2-40B4-BE49-F238E27FC236}">
                <a16:creationId xmlns:a16="http://schemas.microsoft.com/office/drawing/2014/main" id="{6D9208AC-E70B-994D-B89C-8E1E098BA3D0}"/>
              </a:ext>
            </a:extLst>
          </p:cNvPr>
          <p:cNvSpPr txBox="1">
            <a:spLocks noGrp="1"/>
          </p:cNvSpPr>
          <p:nvPr>
            <p:ph type="body" idx="27" hasCustomPrompt="1"/>
          </p:nvPr>
        </p:nvSpPr>
        <p:spPr>
          <a:xfrm>
            <a:off x="6211421" y="3789950"/>
            <a:ext cx="2522144" cy="216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11421" y="3069950"/>
            <a:ext cx="2522144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3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966380" y="1775202"/>
            <a:ext cx="2522143" cy="129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9" name="Google Shape;38;p6">
            <a:extLst>
              <a:ext uri="{FF2B5EF4-FFF2-40B4-BE49-F238E27FC236}">
                <a16:creationId xmlns:a16="http://schemas.microsoft.com/office/drawing/2014/main" id="{6D9208AC-E70B-994D-B89C-8E1E098BA3D0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8966380" y="3789950"/>
            <a:ext cx="2522144" cy="216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30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966380" y="3069950"/>
            <a:ext cx="2522144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4</a:t>
            </a:r>
          </a:p>
        </p:txBody>
      </p:sp>
      <p:pic>
        <p:nvPicPr>
          <p:cNvPr id="31" name="Google Shape;12;p2">
            <a:extLst>
              <a:ext uri="{FF2B5EF4-FFF2-40B4-BE49-F238E27FC236}">
                <a16:creationId xmlns:a16="http://schemas.microsoft.com/office/drawing/2014/main" id="{CA4CF54B-866E-7849-BD04-3784ECAF720E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12181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-column title, body and pics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7;p7">
            <a:extLst>
              <a:ext uri="{FF2B5EF4-FFF2-40B4-BE49-F238E27FC236}">
                <a16:creationId xmlns:a16="http://schemas.microsoft.com/office/drawing/2014/main" id="{97C157A7-D275-C143-B9BA-6D32FD698B5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Five-column slide with images</a:t>
            </a:r>
            <a:endParaRPr/>
          </a:p>
        </p:txBody>
      </p:sp>
      <p:sp>
        <p:nvSpPr>
          <p:cNvPr id="7" name="Google Shape;51;p7">
            <a:extLst>
              <a:ext uri="{FF2B5EF4-FFF2-40B4-BE49-F238E27FC236}">
                <a16:creationId xmlns:a16="http://schemas.microsoft.com/office/drawing/2014/main" id="{15738BC8-C85B-F44C-9E92-F14F74CC7851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95325" y="3705720"/>
            <a:ext cx="1980000" cy="224423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 here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5" y="3255720"/>
            <a:ext cx="1980000" cy="45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28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Google Shape;51;p7">
            <a:extLst>
              <a:ext uri="{FF2B5EF4-FFF2-40B4-BE49-F238E27FC236}">
                <a16:creationId xmlns:a16="http://schemas.microsoft.com/office/drawing/2014/main" id="{15738BC8-C85B-F44C-9E92-F14F74CC7851}"/>
              </a:ext>
            </a:extLst>
          </p:cNvPr>
          <p:cNvSpPr txBox="1">
            <a:spLocks noGrp="1"/>
          </p:cNvSpPr>
          <p:nvPr>
            <p:ph type="body" idx="20" hasCustomPrompt="1"/>
          </p:nvPr>
        </p:nvSpPr>
        <p:spPr>
          <a:xfrm>
            <a:off x="2900514" y="3705720"/>
            <a:ext cx="1980000" cy="224423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 here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900514" y="3255720"/>
            <a:ext cx="1980000" cy="45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95325" y="1951524"/>
            <a:ext cx="1980000" cy="1304195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900514" y="1951524"/>
            <a:ext cx="1980000" cy="1304195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6" name="Google Shape;51;p7">
            <a:extLst>
              <a:ext uri="{FF2B5EF4-FFF2-40B4-BE49-F238E27FC236}">
                <a16:creationId xmlns:a16="http://schemas.microsoft.com/office/drawing/2014/main" id="{15738BC8-C85B-F44C-9E92-F14F74CC7851}"/>
              </a:ext>
            </a:extLst>
          </p:cNvPr>
          <p:cNvSpPr txBox="1">
            <a:spLocks noGrp="1"/>
          </p:cNvSpPr>
          <p:nvPr>
            <p:ph type="body" idx="34" hasCustomPrompt="1"/>
          </p:nvPr>
        </p:nvSpPr>
        <p:spPr>
          <a:xfrm>
            <a:off x="5105703" y="3705720"/>
            <a:ext cx="1980000" cy="224423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 here</a:t>
            </a:r>
          </a:p>
        </p:txBody>
      </p:sp>
      <p:sp>
        <p:nvSpPr>
          <p:cNvPr id="47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05703" y="3255720"/>
            <a:ext cx="1980000" cy="45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48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105703" y="1951524"/>
            <a:ext cx="1980000" cy="1304195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9" name="Google Shape;51;p7">
            <a:extLst>
              <a:ext uri="{FF2B5EF4-FFF2-40B4-BE49-F238E27FC236}">
                <a16:creationId xmlns:a16="http://schemas.microsoft.com/office/drawing/2014/main" id="{15738BC8-C85B-F44C-9E92-F14F74CC7851}"/>
              </a:ext>
            </a:extLst>
          </p:cNvPr>
          <p:cNvSpPr txBox="1">
            <a:spLocks noGrp="1"/>
          </p:cNvSpPr>
          <p:nvPr>
            <p:ph type="body" idx="37" hasCustomPrompt="1"/>
          </p:nvPr>
        </p:nvSpPr>
        <p:spPr>
          <a:xfrm>
            <a:off x="7310892" y="3705720"/>
            <a:ext cx="1980000" cy="224423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 here</a:t>
            </a:r>
          </a:p>
        </p:txBody>
      </p:sp>
      <p:sp>
        <p:nvSpPr>
          <p:cNvPr id="60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310892" y="3255720"/>
            <a:ext cx="1980000" cy="45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62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7310892" y="1951524"/>
            <a:ext cx="1980000" cy="1304195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3" name="Google Shape;51;p7">
            <a:extLst>
              <a:ext uri="{FF2B5EF4-FFF2-40B4-BE49-F238E27FC236}">
                <a16:creationId xmlns:a16="http://schemas.microsoft.com/office/drawing/2014/main" id="{15738BC8-C85B-F44C-9E92-F14F74CC7851}"/>
              </a:ext>
            </a:extLst>
          </p:cNvPr>
          <p:cNvSpPr txBox="1">
            <a:spLocks noGrp="1"/>
          </p:cNvSpPr>
          <p:nvPr>
            <p:ph type="body" idx="40" hasCustomPrompt="1"/>
          </p:nvPr>
        </p:nvSpPr>
        <p:spPr>
          <a:xfrm>
            <a:off x="9516081" y="3705720"/>
            <a:ext cx="1980000" cy="224423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 here</a:t>
            </a:r>
          </a:p>
        </p:txBody>
      </p:sp>
      <p:sp>
        <p:nvSpPr>
          <p:cNvPr id="64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516081" y="3255720"/>
            <a:ext cx="1980000" cy="45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65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9516081" y="1951524"/>
            <a:ext cx="1980000" cy="1304195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24" name="Google Shape;12;p2">
            <a:extLst>
              <a:ext uri="{FF2B5EF4-FFF2-40B4-BE49-F238E27FC236}">
                <a16:creationId xmlns:a16="http://schemas.microsoft.com/office/drawing/2014/main" id="{245C121B-D282-084B-A1D8-89A0B89BF72A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48290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 slid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7;p7">
            <a:extLst>
              <a:ext uri="{FF2B5EF4-FFF2-40B4-BE49-F238E27FC236}">
                <a16:creationId xmlns:a16="http://schemas.microsoft.com/office/drawing/2014/main" id="{97C157A7-D275-C143-B9BA-6D32FD698B5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7495" y="908050"/>
            <a:ext cx="10792829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Team member slide</a:t>
            </a:r>
            <a:endParaRPr/>
          </a:p>
        </p:txBody>
      </p:sp>
      <p:sp>
        <p:nvSpPr>
          <p:cNvPr id="38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63127" y="1938374"/>
            <a:ext cx="1244395" cy="1249362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0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5" y="3255720"/>
            <a:ext cx="1980000" cy="460618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41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260567" y="1938374"/>
            <a:ext cx="1244395" cy="1249362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2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92765" y="3255719"/>
            <a:ext cx="1980000" cy="46061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43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458007" y="1938374"/>
            <a:ext cx="1244395" cy="1249362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4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90205" y="3255720"/>
            <a:ext cx="1980000" cy="460618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655447" y="1937674"/>
            <a:ext cx="1244395" cy="1249362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6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287645" y="3247524"/>
            <a:ext cx="1980000" cy="4688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47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852887" y="1938374"/>
            <a:ext cx="1244395" cy="1249362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8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85085" y="3255720"/>
            <a:ext cx="1980000" cy="460618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71647" y="4190001"/>
            <a:ext cx="1244395" cy="1249362"/>
          </a:xfrm>
          <a:prstGeom prst="ellipse">
            <a:avLst/>
          </a:prstGeom>
        </p:spPr>
        <p:txBody>
          <a:bodyPr lIns="0" rIns="0"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0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03845" y="5507347"/>
            <a:ext cx="1980000" cy="45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51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269087" y="4190001"/>
            <a:ext cx="1244395" cy="1249362"/>
          </a:xfrm>
          <a:prstGeom prst="ellipse">
            <a:avLst/>
          </a:prstGeom>
        </p:spPr>
        <p:txBody>
          <a:bodyPr lIns="0" rIns="0"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2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901285" y="5507347"/>
            <a:ext cx="1980000" cy="45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53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466527" y="4190001"/>
            <a:ext cx="1244395" cy="1249362"/>
          </a:xfrm>
          <a:prstGeom prst="ellipse">
            <a:avLst/>
          </a:prstGeom>
        </p:spPr>
        <p:txBody>
          <a:bodyPr lIns="0" rIns="0"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4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098725" y="5507347"/>
            <a:ext cx="1980000" cy="45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55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663967" y="4181806"/>
            <a:ext cx="1244395" cy="1249362"/>
          </a:xfrm>
          <a:prstGeom prst="ellipse">
            <a:avLst/>
          </a:prstGeom>
        </p:spPr>
        <p:txBody>
          <a:bodyPr lIns="0" rIns="0"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6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296165" y="5506646"/>
            <a:ext cx="1980000" cy="450001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57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861407" y="4190001"/>
            <a:ext cx="1244395" cy="1249362"/>
          </a:xfrm>
          <a:prstGeom prst="ellipse">
            <a:avLst/>
          </a:prstGeom>
        </p:spPr>
        <p:txBody>
          <a:bodyPr lIns="0" rIns="0"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8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493605" y="5507347"/>
            <a:ext cx="1980000" cy="45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pic>
        <p:nvPicPr>
          <p:cNvPr id="26" name="Google Shape;12;p2">
            <a:extLst>
              <a:ext uri="{FF2B5EF4-FFF2-40B4-BE49-F238E27FC236}">
                <a16:creationId xmlns:a16="http://schemas.microsoft.com/office/drawing/2014/main" id="{910CF50D-0EAF-1C41-8895-5AB82B4A27AB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32817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gradFill>
            <a:gsLst>
              <a:gs pos="0">
                <a:srgbClr val="55BAFE"/>
              </a:gs>
              <a:gs pos="100000">
                <a:srgbClr val="0D94E8"/>
              </a:gs>
            </a:gsLst>
            <a:lin ang="2700006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23;p4">
            <a:extLst>
              <a:ext uri="{FF2B5EF4-FFF2-40B4-BE49-F238E27FC236}">
                <a16:creationId xmlns:a16="http://schemas.microsoft.com/office/drawing/2014/main" id="{FFF0F7A7-F931-ED4E-B042-6BC4B6622051}"/>
              </a:ext>
            </a:extLst>
          </p:cNvPr>
          <p:cNvPicPr preferRelativeResize="0"/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0"/>
          <a:stretch/>
        </p:blipFill>
        <p:spPr>
          <a:xfrm>
            <a:off x="695325" y="6345371"/>
            <a:ext cx="1030297" cy="3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8;p3">
            <a:extLst>
              <a:ext uri="{FF2B5EF4-FFF2-40B4-BE49-F238E27FC236}">
                <a16:creationId xmlns:a16="http://schemas.microsoft.com/office/drawing/2014/main" id="{BB105A72-67E3-564D-B050-FC3CFBB89410}"/>
              </a:ext>
            </a:extLst>
          </p:cNvPr>
          <p:cNvSpPr txBox="1"/>
          <p:nvPr userDrawn="1"/>
        </p:nvSpPr>
        <p:spPr>
          <a:xfrm>
            <a:off x="6096000" y="6454998"/>
            <a:ext cx="5400675" cy="3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© 2019, </a:t>
            </a:r>
            <a:r>
              <a:rPr lang="en" sz="1000" err="1">
                <a:solidFill>
                  <a:srgbClr val="333333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JustAnswer</a:t>
            </a:r>
            <a:r>
              <a:rPr lang="en" sz="1000">
                <a:solidFill>
                  <a:srgbClr val="333333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. All rights reserved.</a:t>
            </a:r>
            <a:endParaRPr sz="1000">
              <a:solidFill>
                <a:srgbClr val="333333"/>
              </a:solidFill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089CC9-E84E-4F4B-9182-1BE4BD1308B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139066"/>
            <a:ext cx="12192000" cy="6720099"/>
          </a:xfrm>
          <a:prstGeom prst="rect">
            <a:avLst/>
          </a:prstGeo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E092011-3CD5-6442-84AF-1442F1E713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0745" y="849022"/>
            <a:ext cx="11033185" cy="601014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134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half of screen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p8">
            <a:extLst>
              <a:ext uri="{FF2B5EF4-FFF2-40B4-BE49-F238E27FC236}">
                <a16:creationId xmlns:a16="http://schemas.microsoft.com/office/drawing/2014/main" id="{8BBC15BD-E3C0-1B4F-8ADB-97C87B5492F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7403646" cy="72072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Title only slide</a:t>
            </a:r>
            <a:endParaRPr/>
          </a:p>
        </p:txBody>
      </p:sp>
      <p:sp>
        <p:nvSpPr>
          <p:cNvPr id="11" name="Google Shape;18;p3">
            <a:extLst>
              <a:ext uri="{FF2B5EF4-FFF2-40B4-BE49-F238E27FC236}">
                <a16:creationId xmlns:a16="http://schemas.microsoft.com/office/drawing/2014/main" id="{BB105A72-67E3-564D-B050-FC3CFBB89410}"/>
              </a:ext>
            </a:extLst>
          </p:cNvPr>
          <p:cNvSpPr txBox="1"/>
          <p:nvPr userDrawn="1"/>
        </p:nvSpPr>
        <p:spPr>
          <a:xfrm>
            <a:off x="6096000" y="6454998"/>
            <a:ext cx="5400675" cy="3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© 2019, </a:t>
            </a:r>
            <a:r>
              <a:rPr lang="en" sz="1000" err="1">
                <a:solidFill>
                  <a:srgbClr val="333333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JustAnswer</a:t>
            </a:r>
            <a:r>
              <a:rPr lang="en" sz="1000">
                <a:solidFill>
                  <a:srgbClr val="333333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. All rights reserved.</a:t>
            </a:r>
            <a:endParaRPr sz="1000">
              <a:solidFill>
                <a:srgbClr val="333333"/>
              </a:solidFill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C0C7A3-E6ED-B240-BF23-8A8A08CD1B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7510" y="1402245"/>
            <a:ext cx="9884951" cy="5455755"/>
          </a:xfrm>
          <a:prstGeom prst="rect">
            <a:avLst/>
          </a:prstGeom>
        </p:spPr>
      </p:pic>
      <p:sp>
        <p:nvSpPr>
          <p:cNvPr id="10" name="Google Shape;68;p9">
            <a:extLst>
              <a:ext uri="{FF2B5EF4-FFF2-40B4-BE49-F238E27FC236}">
                <a16:creationId xmlns:a16="http://schemas.microsoft.com/office/drawing/2014/main" id="{7C0340C1-B3E5-5F4D-9016-3201080F6CA3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95324" y="1628774"/>
            <a:ext cx="4357123" cy="432117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8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E092011-3CD5-6442-84AF-1442F1E713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85631" y="1973766"/>
            <a:ext cx="8948707" cy="620542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9" name="Google Shape;25;p4">
            <a:extLst>
              <a:ext uri="{FF2B5EF4-FFF2-40B4-BE49-F238E27FC236}">
                <a16:creationId xmlns:a16="http://schemas.microsoft.com/office/drawing/2014/main" id="{C06630DF-3691-4B4D-9AA6-7A92D89A33FE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3103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nd imag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p8">
            <a:extLst>
              <a:ext uri="{FF2B5EF4-FFF2-40B4-BE49-F238E27FC236}">
                <a16:creationId xmlns:a16="http://schemas.microsoft.com/office/drawing/2014/main" id="{8BBC15BD-E3C0-1B4F-8ADB-97C87B5492F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Title only slide</a:t>
            </a:r>
            <a:endParaRPr/>
          </a:p>
        </p:txBody>
      </p:sp>
      <p:sp>
        <p:nvSpPr>
          <p:cNvPr id="10" name="Google Shape;68;p9">
            <a:extLst>
              <a:ext uri="{FF2B5EF4-FFF2-40B4-BE49-F238E27FC236}">
                <a16:creationId xmlns:a16="http://schemas.microsoft.com/office/drawing/2014/main" id="{7C0340C1-B3E5-5F4D-9016-3201080F6CA3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95324" y="1628774"/>
            <a:ext cx="4357123" cy="432117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8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sp>
        <p:nvSpPr>
          <p:cNvPr id="9" name="Google Shape;25;p4">
            <a:extLst>
              <a:ext uri="{FF2B5EF4-FFF2-40B4-BE49-F238E27FC236}">
                <a16:creationId xmlns:a16="http://schemas.microsoft.com/office/drawing/2014/main" id="{C06630DF-3691-4B4D-9AA6-7A92D89A33FE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A close up of a black background&#10;&#10;Description automatically generated">
            <a:extLst>
              <a:ext uri="{FF2B5EF4-FFF2-40B4-BE49-F238E27FC236}">
                <a16:creationId xmlns:a16="http://schemas.microsoft.com/office/drawing/2014/main" id="{4136D3F4-977B-1E43-9C91-6A72351D43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4284" y="1523329"/>
            <a:ext cx="6502793" cy="4685385"/>
          </a:xfrm>
          <a:prstGeom prst="rect">
            <a:avLst/>
          </a:prstGeom>
        </p:spPr>
      </p:pic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C55E1213-4736-7A4A-A677-C6B7ADAE5B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87975" y="1781175"/>
            <a:ext cx="6108700" cy="4163637"/>
          </a:xfrm>
          <a:prstGeom prst="rect">
            <a:avLst/>
          </a:prstGeom>
        </p:spPr>
        <p:txBody>
          <a:bodyPr lIns="612000" tIns="360000" rIns="360000" bIns="0" anchor="ctr"/>
          <a:lstStyle>
            <a:lvl1pPr marL="0" indent="0" algn="ctr">
              <a:buNone/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62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;p3">
            <a:extLst>
              <a:ext uri="{FF2B5EF4-FFF2-40B4-BE49-F238E27FC236}">
                <a16:creationId xmlns:a16="http://schemas.microsoft.com/office/drawing/2014/main" id="{0382F975-3105-DB4B-A3FA-02FCFCADE7F6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2833129"/>
            <a:ext cx="10801350" cy="10800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 Extrabold"/>
              <a:buNone/>
              <a:defRPr sz="480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Enter Section title here</a:t>
            </a:r>
            <a:endParaRPr/>
          </a:p>
        </p:txBody>
      </p:sp>
      <p:sp>
        <p:nvSpPr>
          <p:cNvPr id="6" name="Google Shape;19;p3">
            <a:extLst>
              <a:ext uri="{FF2B5EF4-FFF2-40B4-BE49-F238E27FC236}">
                <a16:creationId xmlns:a16="http://schemas.microsoft.com/office/drawing/2014/main" id="{077F18A5-59D9-F943-928C-5E9B31746811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941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nd andro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p8">
            <a:extLst>
              <a:ext uri="{FF2B5EF4-FFF2-40B4-BE49-F238E27FC236}">
                <a16:creationId xmlns:a16="http://schemas.microsoft.com/office/drawing/2014/main" id="{8BBC15BD-E3C0-1B4F-8ADB-97C87B5492F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4679950" cy="72072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Title</a:t>
            </a:r>
            <a:endParaRPr/>
          </a:p>
        </p:txBody>
      </p:sp>
      <p:sp>
        <p:nvSpPr>
          <p:cNvPr id="10" name="Google Shape;68;p9">
            <a:extLst>
              <a:ext uri="{FF2B5EF4-FFF2-40B4-BE49-F238E27FC236}">
                <a16:creationId xmlns:a16="http://schemas.microsoft.com/office/drawing/2014/main" id="{7C0340C1-B3E5-5F4D-9016-3201080F6CA3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95324" y="1628774"/>
            <a:ext cx="4679951" cy="432117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8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pic>
        <p:nvPicPr>
          <p:cNvPr id="19" name="Picture 18" descr="A screen shot of a computer&#10;&#10;Description automatically generated">
            <a:extLst>
              <a:ext uri="{FF2B5EF4-FFF2-40B4-BE49-F238E27FC236}">
                <a16:creationId xmlns:a16="http://schemas.microsoft.com/office/drawing/2014/main" id="{99DE1980-F170-D545-93EF-33588D19CC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4822" y="303024"/>
            <a:ext cx="3061288" cy="6409570"/>
          </a:xfrm>
          <a:prstGeom prst="rect">
            <a:avLst/>
          </a:prstGeom>
        </p:spPr>
      </p:pic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07291D87-D40E-F747-8426-3250FE1200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756767" y="765667"/>
            <a:ext cx="2603849" cy="5455498"/>
          </a:xfrm>
          <a:prstGeom prst="roundRect">
            <a:avLst>
              <a:gd name="adj" fmla="val 9219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Insert android screen</a:t>
            </a:r>
          </a:p>
        </p:txBody>
      </p:sp>
      <p:sp>
        <p:nvSpPr>
          <p:cNvPr id="9" name="Google Shape;25;p4">
            <a:extLst>
              <a:ext uri="{FF2B5EF4-FFF2-40B4-BE49-F238E27FC236}">
                <a16:creationId xmlns:a16="http://schemas.microsoft.com/office/drawing/2014/main" id="{44FB03E9-354D-A14D-A2D3-0681ADB20AEC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404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iphon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creen&#10;&#10;Description automatically generated">
            <a:extLst>
              <a:ext uri="{FF2B5EF4-FFF2-40B4-BE49-F238E27FC236}">
                <a16:creationId xmlns:a16="http://schemas.microsoft.com/office/drawing/2014/main" id="{1DC642A8-0187-0E40-B835-8F2804A203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5494" y="295435"/>
            <a:ext cx="3199050" cy="6231674"/>
          </a:xfrm>
          <a:prstGeom prst="rect">
            <a:avLst/>
          </a:prstGeom>
        </p:spPr>
      </p:pic>
      <p:sp>
        <p:nvSpPr>
          <p:cNvPr id="3" name="Google Shape;62;p8">
            <a:extLst>
              <a:ext uri="{FF2B5EF4-FFF2-40B4-BE49-F238E27FC236}">
                <a16:creationId xmlns:a16="http://schemas.microsoft.com/office/drawing/2014/main" id="{8BBC15BD-E3C0-1B4F-8ADB-97C87B5492F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4679950" cy="72072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Title only slide</a:t>
            </a:r>
            <a:endParaRPr/>
          </a:p>
        </p:txBody>
      </p:sp>
      <p:sp>
        <p:nvSpPr>
          <p:cNvPr id="10" name="Google Shape;68;p9">
            <a:extLst>
              <a:ext uri="{FF2B5EF4-FFF2-40B4-BE49-F238E27FC236}">
                <a16:creationId xmlns:a16="http://schemas.microsoft.com/office/drawing/2014/main" id="{7C0340C1-B3E5-5F4D-9016-3201080F6CA3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95324" y="1628774"/>
            <a:ext cx="4679951" cy="432117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8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sp>
        <p:nvSpPr>
          <p:cNvPr id="9" name="Google Shape;25;p4">
            <a:extLst>
              <a:ext uri="{FF2B5EF4-FFF2-40B4-BE49-F238E27FC236}">
                <a16:creationId xmlns:a16="http://schemas.microsoft.com/office/drawing/2014/main" id="{1A0A1452-6291-7146-9CA7-289416FEA6B3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Picture Placeholder 22">
            <a:extLst>
              <a:ext uri="{FF2B5EF4-FFF2-40B4-BE49-F238E27FC236}">
                <a16:creationId xmlns:a16="http://schemas.microsoft.com/office/drawing/2014/main" id="{EDA77F2A-FCD9-EA46-BCDE-81B09EE446A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756767" y="593844"/>
            <a:ext cx="2603849" cy="5641200"/>
          </a:xfrm>
          <a:prstGeom prst="roundRect">
            <a:avLst>
              <a:gd name="adj" fmla="val 9219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Insert</a:t>
            </a:r>
            <a:r>
              <a:rPr lang="uk-UA"/>
              <a:t> </a:t>
            </a:r>
            <a:r>
              <a:rPr lang="en-US"/>
              <a:t>IOS iPhone XS screen</a:t>
            </a:r>
          </a:p>
        </p:txBody>
      </p:sp>
    </p:spTree>
    <p:extLst>
      <p:ext uri="{BB962C8B-B14F-4D97-AF65-F5344CB8AC3E}">
        <p14:creationId xmlns:p14="http://schemas.microsoft.com/office/powerpoint/2010/main" val="34529765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s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p8">
            <a:extLst>
              <a:ext uri="{FF2B5EF4-FFF2-40B4-BE49-F238E27FC236}">
                <a16:creationId xmlns:a16="http://schemas.microsoft.com/office/drawing/2014/main" id="{09BDAA7B-5B1B-DF4C-A143-F5487618CFC4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6105" y="1628775"/>
            <a:ext cx="10800570" cy="2513734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1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Big number</a:t>
            </a:r>
            <a:endParaRPr/>
          </a:p>
        </p:txBody>
      </p:sp>
      <p:sp>
        <p:nvSpPr>
          <p:cNvPr id="14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9EB1A6A0-E9E5-AC43-A29D-414FD4B235E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325" y="4142509"/>
            <a:ext cx="10800570" cy="180744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25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Enter description</a:t>
            </a:r>
          </a:p>
        </p:txBody>
      </p:sp>
      <p:pic>
        <p:nvPicPr>
          <p:cNvPr id="7" name="Google Shape;12;p2">
            <a:extLst>
              <a:ext uri="{FF2B5EF4-FFF2-40B4-BE49-F238E27FC236}">
                <a16:creationId xmlns:a16="http://schemas.microsoft.com/office/drawing/2014/main" id="{AB4E854F-C69B-7842-92C4-669881DDBC8A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4189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8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3;p10">
            <a:extLst>
              <a:ext uri="{FF2B5EF4-FFF2-40B4-BE49-F238E27FC236}">
                <a16:creationId xmlns:a16="http://schemas.microsoft.com/office/drawing/2014/main" id="{360328FD-7266-D84C-9683-33C09BED8D5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1989438"/>
            <a:ext cx="10801350" cy="3204862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8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Big quote slide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DE1ED3-C0CF-C540-8C53-8B97EE010E4B}"/>
              </a:ext>
            </a:extLst>
          </p:cNvPr>
          <p:cNvSpPr txBox="1"/>
          <p:nvPr userDrawn="1"/>
        </p:nvSpPr>
        <p:spPr>
          <a:xfrm>
            <a:off x="695325" y="908050"/>
            <a:ext cx="615553" cy="1477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9600" b="1" i="0">
                <a:latin typeface="Arial Black" panose="020B0604020202020204" pitchFamily="34" charset="0"/>
                <a:cs typeface="Arial Black" panose="020B0604020202020204" pitchFamily="34" charset="0"/>
              </a:rPr>
              <a:t>”</a:t>
            </a:r>
          </a:p>
        </p:txBody>
      </p:sp>
      <p:sp>
        <p:nvSpPr>
          <p:cNvPr id="9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oogle Shape;12;p2">
            <a:extLst>
              <a:ext uri="{FF2B5EF4-FFF2-40B4-BE49-F238E27FC236}">
                <a16:creationId xmlns:a16="http://schemas.microsoft.com/office/drawing/2014/main" id="{9BD639D9-5D93-214C-9557-319F500AD38C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07250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2;p2">
            <a:extLst>
              <a:ext uri="{FF2B5EF4-FFF2-40B4-BE49-F238E27FC236}">
                <a16:creationId xmlns:a16="http://schemas.microsoft.com/office/drawing/2014/main" id="{CBAD9E3B-41F1-2E40-9B27-38CC92E20904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74949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blac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;p5">
            <a:extLst>
              <a:ext uri="{FF2B5EF4-FFF2-40B4-BE49-F238E27FC236}">
                <a16:creationId xmlns:a16="http://schemas.microsoft.com/office/drawing/2014/main" id="{A709D2AA-4E2B-6D4C-96AD-DFC49DE204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Timeline 1</a:t>
            </a:r>
            <a:endParaRPr/>
          </a:p>
        </p:txBody>
      </p:sp>
      <p:sp>
        <p:nvSpPr>
          <p:cNvPr id="9" name="Google Shape;19;p3">
            <a:extLst>
              <a:ext uri="{FF2B5EF4-FFF2-40B4-BE49-F238E27FC236}">
                <a16:creationId xmlns:a16="http://schemas.microsoft.com/office/drawing/2014/main" id="{72AFE534-2DAC-5C4C-89B5-1D58C77A2ACB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761D95-E0A9-CD40-B4CD-7881D54CEDD6}"/>
              </a:ext>
            </a:extLst>
          </p:cNvPr>
          <p:cNvCxnSpPr>
            <a:cxnSpLocks/>
            <a:stCxn id="17" idx="2"/>
          </p:cNvCxnSpPr>
          <p:nvPr userDrawn="1"/>
        </p:nvCxnSpPr>
        <p:spPr>
          <a:xfrm flipV="1">
            <a:off x="5326690" y="3315847"/>
            <a:ext cx="6169985" cy="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22;p4">
            <a:extLst>
              <a:ext uri="{FF2B5EF4-FFF2-40B4-BE49-F238E27FC236}">
                <a16:creationId xmlns:a16="http://schemas.microsoft.com/office/drawing/2014/main" id="{0388782D-3D56-EA47-AEBB-0A78DF121A8E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4475496" y="4120834"/>
            <a:ext cx="3241007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Sub-headline 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BAE73C2E-BB4D-F24A-8C12-2031FCF7AD4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26690" y="2522713"/>
            <a:ext cx="1538620" cy="1586271"/>
          </a:xfrm>
          <a:prstGeom prst="ellipse">
            <a:avLst/>
          </a:prstGeom>
          <a:solidFill>
            <a:srgbClr val="38B2F9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Bg</a:t>
            </a:r>
            <a:r>
              <a:rPr lang="en-US"/>
              <a:t> photo</a:t>
            </a:r>
          </a:p>
        </p:txBody>
      </p:sp>
      <p:sp>
        <p:nvSpPr>
          <p:cNvPr id="18" name="Google Shape;22;p4">
            <a:extLst>
              <a:ext uri="{FF2B5EF4-FFF2-40B4-BE49-F238E27FC236}">
                <a16:creationId xmlns:a16="http://schemas.microsoft.com/office/drawing/2014/main" id="{AAA6E767-4B8C-9544-B657-648498E9D5D3}"/>
              </a:ext>
            </a:extLst>
          </p:cNvPr>
          <p:cNvSpPr txBox="1">
            <a:spLocks noGrp="1"/>
          </p:cNvSpPr>
          <p:nvPr>
            <p:ph type="body" idx="12" hasCustomPrompt="1"/>
          </p:nvPr>
        </p:nvSpPr>
        <p:spPr>
          <a:xfrm>
            <a:off x="4475496" y="4671452"/>
            <a:ext cx="3241007" cy="1278499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Descriptions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7BF8CB51-A606-EF42-BF54-76408DBA1FE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16370" y="2522712"/>
            <a:ext cx="1538620" cy="1586271"/>
          </a:xfrm>
          <a:prstGeom prst="ellipse">
            <a:avLst/>
          </a:prstGeom>
          <a:solidFill>
            <a:srgbClr val="38B2F9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Bg</a:t>
            </a:r>
            <a:r>
              <a:rPr lang="en-US"/>
              <a:t> photo</a:t>
            </a:r>
          </a:p>
        </p:txBody>
      </p:sp>
      <p:sp>
        <p:nvSpPr>
          <p:cNvPr id="22" name="Google Shape;22;p4">
            <a:extLst>
              <a:ext uri="{FF2B5EF4-FFF2-40B4-BE49-F238E27FC236}">
                <a16:creationId xmlns:a16="http://schemas.microsoft.com/office/drawing/2014/main" id="{547D7F6B-A291-7447-A122-71F2CBC5B04E}"/>
              </a:ext>
            </a:extLst>
          </p:cNvPr>
          <p:cNvSpPr txBox="1">
            <a:spLocks noGrp="1"/>
          </p:cNvSpPr>
          <p:nvPr>
            <p:ph type="body" idx="16" hasCustomPrompt="1"/>
          </p:nvPr>
        </p:nvSpPr>
        <p:spPr>
          <a:xfrm>
            <a:off x="8255668" y="4108983"/>
            <a:ext cx="3241007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Sub-headline </a:t>
            </a:r>
          </a:p>
        </p:txBody>
      </p:sp>
      <p:sp>
        <p:nvSpPr>
          <p:cNvPr id="23" name="Google Shape;22;p4">
            <a:extLst>
              <a:ext uri="{FF2B5EF4-FFF2-40B4-BE49-F238E27FC236}">
                <a16:creationId xmlns:a16="http://schemas.microsoft.com/office/drawing/2014/main" id="{9B3AA182-5205-7D46-B098-F80503AA8134}"/>
              </a:ext>
            </a:extLst>
          </p:cNvPr>
          <p:cNvSpPr txBox="1">
            <a:spLocks noGrp="1"/>
          </p:cNvSpPr>
          <p:nvPr>
            <p:ph type="body" idx="17" hasCustomPrompt="1"/>
          </p:nvPr>
        </p:nvSpPr>
        <p:spPr>
          <a:xfrm>
            <a:off x="8255668" y="4659601"/>
            <a:ext cx="3241007" cy="1278499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Descriptions</a:t>
            </a:r>
          </a:p>
        </p:txBody>
      </p:sp>
      <p:sp>
        <p:nvSpPr>
          <p:cNvPr id="26" name="Google Shape;22;p4">
            <a:extLst>
              <a:ext uri="{FF2B5EF4-FFF2-40B4-BE49-F238E27FC236}">
                <a16:creationId xmlns:a16="http://schemas.microsoft.com/office/drawing/2014/main" id="{65266919-FE6E-1B4C-AB4E-9A8DB650BEBF}"/>
              </a:ext>
            </a:extLst>
          </p:cNvPr>
          <p:cNvSpPr txBox="1">
            <a:spLocks noGrp="1"/>
          </p:cNvSpPr>
          <p:nvPr>
            <p:ph type="body" idx="20" hasCustomPrompt="1"/>
          </p:nvPr>
        </p:nvSpPr>
        <p:spPr>
          <a:xfrm>
            <a:off x="5326690" y="3054964"/>
            <a:ext cx="1538620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time</a:t>
            </a:r>
          </a:p>
        </p:txBody>
      </p:sp>
      <p:sp>
        <p:nvSpPr>
          <p:cNvPr id="27" name="Google Shape;22;p4">
            <a:extLst>
              <a:ext uri="{FF2B5EF4-FFF2-40B4-BE49-F238E27FC236}">
                <a16:creationId xmlns:a16="http://schemas.microsoft.com/office/drawing/2014/main" id="{EDB31EC4-071A-6B40-B939-FA738D6FCE76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9116370" y="3054964"/>
            <a:ext cx="1538620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7266359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blac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;p5">
            <a:extLst>
              <a:ext uri="{FF2B5EF4-FFF2-40B4-BE49-F238E27FC236}">
                <a16:creationId xmlns:a16="http://schemas.microsoft.com/office/drawing/2014/main" id="{A709D2AA-4E2B-6D4C-96AD-DFC49DE204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Timeline 2</a:t>
            </a:r>
            <a:endParaRPr/>
          </a:p>
        </p:txBody>
      </p:sp>
      <p:sp>
        <p:nvSpPr>
          <p:cNvPr id="9" name="Google Shape;19;p3">
            <a:extLst>
              <a:ext uri="{FF2B5EF4-FFF2-40B4-BE49-F238E27FC236}">
                <a16:creationId xmlns:a16="http://schemas.microsoft.com/office/drawing/2014/main" id="{72AFE534-2DAC-5C4C-89B5-1D58C77A2ACB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761D95-E0A9-CD40-B4CD-7881D54CEDD6}"/>
              </a:ext>
            </a:extLst>
          </p:cNvPr>
          <p:cNvCxnSpPr>
            <a:cxnSpLocks/>
          </p:cNvCxnSpPr>
          <p:nvPr userDrawn="1"/>
        </p:nvCxnSpPr>
        <p:spPr>
          <a:xfrm>
            <a:off x="695325" y="3315847"/>
            <a:ext cx="108013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22;p4">
            <a:extLst>
              <a:ext uri="{FF2B5EF4-FFF2-40B4-BE49-F238E27FC236}">
                <a16:creationId xmlns:a16="http://schemas.microsoft.com/office/drawing/2014/main" id="{0388782D-3D56-EA47-AEBB-0A78DF121A8E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4475496" y="4120834"/>
            <a:ext cx="3241007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Sub-headline 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BAE73C2E-BB4D-F24A-8C12-2031FCF7AD4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26690" y="2522713"/>
            <a:ext cx="1538620" cy="1586271"/>
          </a:xfrm>
          <a:prstGeom prst="ellipse">
            <a:avLst/>
          </a:prstGeom>
          <a:solidFill>
            <a:srgbClr val="38B2F9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Bg</a:t>
            </a:r>
            <a:r>
              <a:rPr lang="en-US"/>
              <a:t> photo</a:t>
            </a:r>
          </a:p>
        </p:txBody>
      </p:sp>
      <p:sp>
        <p:nvSpPr>
          <p:cNvPr id="18" name="Google Shape;22;p4">
            <a:extLst>
              <a:ext uri="{FF2B5EF4-FFF2-40B4-BE49-F238E27FC236}">
                <a16:creationId xmlns:a16="http://schemas.microsoft.com/office/drawing/2014/main" id="{AAA6E767-4B8C-9544-B657-648498E9D5D3}"/>
              </a:ext>
            </a:extLst>
          </p:cNvPr>
          <p:cNvSpPr txBox="1">
            <a:spLocks noGrp="1"/>
          </p:cNvSpPr>
          <p:nvPr>
            <p:ph type="body" idx="12" hasCustomPrompt="1"/>
          </p:nvPr>
        </p:nvSpPr>
        <p:spPr>
          <a:xfrm>
            <a:off x="4475496" y="4671452"/>
            <a:ext cx="3241007" cy="1278499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Descriptions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7BF8CB51-A606-EF42-BF54-76408DBA1FE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16370" y="2522712"/>
            <a:ext cx="1538620" cy="1586271"/>
          </a:xfrm>
          <a:prstGeom prst="ellipse">
            <a:avLst/>
          </a:prstGeom>
          <a:solidFill>
            <a:srgbClr val="38B2F9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Bg</a:t>
            </a:r>
            <a:r>
              <a:rPr lang="en-US"/>
              <a:t> photo</a:t>
            </a:r>
          </a:p>
        </p:txBody>
      </p:sp>
      <p:sp>
        <p:nvSpPr>
          <p:cNvPr id="20" name="Google Shape;22;p4">
            <a:extLst>
              <a:ext uri="{FF2B5EF4-FFF2-40B4-BE49-F238E27FC236}">
                <a16:creationId xmlns:a16="http://schemas.microsoft.com/office/drawing/2014/main" id="{47D3D7A7-CB83-0B48-8240-A3453DC443EC}"/>
              </a:ext>
            </a:extLst>
          </p:cNvPr>
          <p:cNvSpPr txBox="1">
            <a:spLocks noGrp="1"/>
          </p:cNvSpPr>
          <p:nvPr>
            <p:ph type="body" idx="14" hasCustomPrompt="1"/>
          </p:nvPr>
        </p:nvSpPr>
        <p:spPr>
          <a:xfrm>
            <a:off x="712795" y="4120834"/>
            <a:ext cx="3241007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Sub-headline </a:t>
            </a:r>
          </a:p>
        </p:txBody>
      </p:sp>
      <p:sp>
        <p:nvSpPr>
          <p:cNvPr id="21" name="Google Shape;22;p4">
            <a:extLst>
              <a:ext uri="{FF2B5EF4-FFF2-40B4-BE49-F238E27FC236}">
                <a16:creationId xmlns:a16="http://schemas.microsoft.com/office/drawing/2014/main" id="{8AFB9CDF-022C-974F-A368-E08DC37F7508}"/>
              </a:ext>
            </a:extLst>
          </p:cNvPr>
          <p:cNvSpPr txBox="1">
            <a:spLocks noGrp="1"/>
          </p:cNvSpPr>
          <p:nvPr>
            <p:ph type="body" idx="15" hasCustomPrompt="1"/>
          </p:nvPr>
        </p:nvSpPr>
        <p:spPr>
          <a:xfrm>
            <a:off x="712795" y="4671452"/>
            <a:ext cx="3241007" cy="1278499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Descriptions</a:t>
            </a:r>
          </a:p>
        </p:txBody>
      </p:sp>
      <p:sp>
        <p:nvSpPr>
          <p:cNvPr id="22" name="Google Shape;22;p4">
            <a:extLst>
              <a:ext uri="{FF2B5EF4-FFF2-40B4-BE49-F238E27FC236}">
                <a16:creationId xmlns:a16="http://schemas.microsoft.com/office/drawing/2014/main" id="{547D7F6B-A291-7447-A122-71F2CBC5B04E}"/>
              </a:ext>
            </a:extLst>
          </p:cNvPr>
          <p:cNvSpPr txBox="1">
            <a:spLocks noGrp="1"/>
          </p:cNvSpPr>
          <p:nvPr>
            <p:ph type="body" idx="16" hasCustomPrompt="1"/>
          </p:nvPr>
        </p:nvSpPr>
        <p:spPr>
          <a:xfrm>
            <a:off x="8255668" y="4108983"/>
            <a:ext cx="3241007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Sub-headline </a:t>
            </a:r>
          </a:p>
        </p:txBody>
      </p:sp>
      <p:sp>
        <p:nvSpPr>
          <p:cNvPr id="23" name="Google Shape;22;p4">
            <a:extLst>
              <a:ext uri="{FF2B5EF4-FFF2-40B4-BE49-F238E27FC236}">
                <a16:creationId xmlns:a16="http://schemas.microsoft.com/office/drawing/2014/main" id="{9B3AA182-5205-7D46-B098-F80503AA8134}"/>
              </a:ext>
            </a:extLst>
          </p:cNvPr>
          <p:cNvSpPr txBox="1">
            <a:spLocks noGrp="1"/>
          </p:cNvSpPr>
          <p:nvPr>
            <p:ph type="body" idx="17" hasCustomPrompt="1"/>
          </p:nvPr>
        </p:nvSpPr>
        <p:spPr>
          <a:xfrm>
            <a:off x="8255668" y="4659601"/>
            <a:ext cx="3241007" cy="1278499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Descriptions</a:t>
            </a:r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4D407309-9267-9F4A-B6EB-161761F15A0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563988" y="2505711"/>
            <a:ext cx="1538620" cy="1586271"/>
          </a:xfrm>
          <a:prstGeom prst="ellipse">
            <a:avLst/>
          </a:prstGeom>
          <a:solidFill>
            <a:srgbClr val="38B2F9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Bg</a:t>
            </a:r>
            <a:r>
              <a:rPr lang="en-US"/>
              <a:t> photo</a:t>
            </a:r>
          </a:p>
        </p:txBody>
      </p:sp>
      <p:sp>
        <p:nvSpPr>
          <p:cNvPr id="25" name="Google Shape;22;p4">
            <a:extLst>
              <a:ext uri="{FF2B5EF4-FFF2-40B4-BE49-F238E27FC236}">
                <a16:creationId xmlns:a16="http://schemas.microsoft.com/office/drawing/2014/main" id="{28DB28E4-F269-044D-9145-B2648D92BD21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1563988" y="3037963"/>
            <a:ext cx="1538620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time</a:t>
            </a:r>
          </a:p>
        </p:txBody>
      </p:sp>
      <p:sp>
        <p:nvSpPr>
          <p:cNvPr id="26" name="Google Shape;22;p4">
            <a:extLst>
              <a:ext uri="{FF2B5EF4-FFF2-40B4-BE49-F238E27FC236}">
                <a16:creationId xmlns:a16="http://schemas.microsoft.com/office/drawing/2014/main" id="{65266919-FE6E-1B4C-AB4E-9A8DB650BEBF}"/>
              </a:ext>
            </a:extLst>
          </p:cNvPr>
          <p:cNvSpPr txBox="1">
            <a:spLocks noGrp="1"/>
          </p:cNvSpPr>
          <p:nvPr>
            <p:ph type="body" idx="20" hasCustomPrompt="1"/>
          </p:nvPr>
        </p:nvSpPr>
        <p:spPr>
          <a:xfrm>
            <a:off x="5326690" y="3054964"/>
            <a:ext cx="1538620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time</a:t>
            </a:r>
          </a:p>
        </p:txBody>
      </p:sp>
      <p:sp>
        <p:nvSpPr>
          <p:cNvPr id="27" name="Google Shape;22;p4">
            <a:extLst>
              <a:ext uri="{FF2B5EF4-FFF2-40B4-BE49-F238E27FC236}">
                <a16:creationId xmlns:a16="http://schemas.microsoft.com/office/drawing/2014/main" id="{EDB31EC4-071A-6B40-B939-FA738D6FCE76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9116370" y="3054964"/>
            <a:ext cx="1538620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275879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;p5">
            <a:extLst>
              <a:ext uri="{FF2B5EF4-FFF2-40B4-BE49-F238E27FC236}">
                <a16:creationId xmlns:a16="http://schemas.microsoft.com/office/drawing/2014/main" id="{A709D2AA-4E2B-6D4C-96AD-DFC49DE204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Timeline 3</a:t>
            </a:r>
            <a:endParaRPr/>
          </a:p>
        </p:txBody>
      </p:sp>
      <p:sp>
        <p:nvSpPr>
          <p:cNvPr id="9" name="Google Shape;19;p3">
            <a:extLst>
              <a:ext uri="{FF2B5EF4-FFF2-40B4-BE49-F238E27FC236}">
                <a16:creationId xmlns:a16="http://schemas.microsoft.com/office/drawing/2014/main" id="{72AFE534-2DAC-5C4C-89B5-1D58C77A2ACB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761D95-E0A9-CD40-B4CD-7881D54CEDD6}"/>
              </a:ext>
            </a:extLst>
          </p:cNvPr>
          <p:cNvCxnSpPr>
            <a:cxnSpLocks/>
            <a:endCxn id="26" idx="1"/>
          </p:cNvCxnSpPr>
          <p:nvPr userDrawn="1"/>
        </p:nvCxnSpPr>
        <p:spPr>
          <a:xfrm>
            <a:off x="695325" y="3315847"/>
            <a:ext cx="46313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22;p4">
            <a:extLst>
              <a:ext uri="{FF2B5EF4-FFF2-40B4-BE49-F238E27FC236}">
                <a16:creationId xmlns:a16="http://schemas.microsoft.com/office/drawing/2014/main" id="{0388782D-3D56-EA47-AEBB-0A78DF121A8E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4475496" y="4120834"/>
            <a:ext cx="3241007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Sub-headline 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BAE73C2E-BB4D-F24A-8C12-2031FCF7AD4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26690" y="2522713"/>
            <a:ext cx="1538620" cy="1586271"/>
          </a:xfrm>
          <a:prstGeom prst="ellipse">
            <a:avLst/>
          </a:prstGeom>
          <a:solidFill>
            <a:srgbClr val="38B2F9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Bg</a:t>
            </a:r>
            <a:r>
              <a:rPr lang="en-US"/>
              <a:t> photo</a:t>
            </a:r>
          </a:p>
        </p:txBody>
      </p:sp>
      <p:sp>
        <p:nvSpPr>
          <p:cNvPr id="18" name="Google Shape;22;p4">
            <a:extLst>
              <a:ext uri="{FF2B5EF4-FFF2-40B4-BE49-F238E27FC236}">
                <a16:creationId xmlns:a16="http://schemas.microsoft.com/office/drawing/2014/main" id="{AAA6E767-4B8C-9544-B657-648498E9D5D3}"/>
              </a:ext>
            </a:extLst>
          </p:cNvPr>
          <p:cNvSpPr txBox="1">
            <a:spLocks noGrp="1"/>
          </p:cNvSpPr>
          <p:nvPr>
            <p:ph type="body" idx="12" hasCustomPrompt="1"/>
          </p:nvPr>
        </p:nvSpPr>
        <p:spPr>
          <a:xfrm>
            <a:off x="4475496" y="4671452"/>
            <a:ext cx="3241007" cy="1278499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Descriptions</a:t>
            </a:r>
          </a:p>
        </p:txBody>
      </p:sp>
      <p:sp>
        <p:nvSpPr>
          <p:cNvPr id="20" name="Google Shape;22;p4">
            <a:extLst>
              <a:ext uri="{FF2B5EF4-FFF2-40B4-BE49-F238E27FC236}">
                <a16:creationId xmlns:a16="http://schemas.microsoft.com/office/drawing/2014/main" id="{47D3D7A7-CB83-0B48-8240-A3453DC443EC}"/>
              </a:ext>
            </a:extLst>
          </p:cNvPr>
          <p:cNvSpPr txBox="1">
            <a:spLocks noGrp="1"/>
          </p:cNvSpPr>
          <p:nvPr>
            <p:ph type="body" idx="14" hasCustomPrompt="1"/>
          </p:nvPr>
        </p:nvSpPr>
        <p:spPr>
          <a:xfrm>
            <a:off x="712795" y="4120834"/>
            <a:ext cx="3241007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Sub-headline </a:t>
            </a:r>
          </a:p>
        </p:txBody>
      </p:sp>
      <p:sp>
        <p:nvSpPr>
          <p:cNvPr id="21" name="Google Shape;22;p4">
            <a:extLst>
              <a:ext uri="{FF2B5EF4-FFF2-40B4-BE49-F238E27FC236}">
                <a16:creationId xmlns:a16="http://schemas.microsoft.com/office/drawing/2014/main" id="{8AFB9CDF-022C-974F-A368-E08DC37F7508}"/>
              </a:ext>
            </a:extLst>
          </p:cNvPr>
          <p:cNvSpPr txBox="1">
            <a:spLocks noGrp="1"/>
          </p:cNvSpPr>
          <p:nvPr>
            <p:ph type="body" idx="15" hasCustomPrompt="1"/>
          </p:nvPr>
        </p:nvSpPr>
        <p:spPr>
          <a:xfrm>
            <a:off x="712795" y="4671452"/>
            <a:ext cx="3241007" cy="1278499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Descriptions</a:t>
            </a:r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4D407309-9267-9F4A-B6EB-161761F15A0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563988" y="2505711"/>
            <a:ext cx="1538620" cy="1586271"/>
          </a:xfrm>
          <a:prstGeom prst="ellipse">
            <a:avLst/>
          </a:prstGeom>
          <a:solidFill>
            <a:srgbClr val="38B2F9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Bg</a:t>
            </a:r>
            <a:r>
              <a:rPr lang="en-US"/>
              <a:t> photo</a:t>
            </a:r>
          </a:p>
        </p:txBody>
      </p:sp>
      <p:sp>
        <p:nvSpPr>
          <p:cNvPr id="25" name="Google Shape;22;p4">
            <a:extLst>
              <a:ext uri="{FF2B5EF4-FFF2-40B4-BE49-F238E27FC236}">
                <a16:creationId xmlns:a16="http://schemas.microsoft.com/office/drawing/2014/main" id="{28DB28E4-F269-044D-9145-B2648D92BD21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1563988" y="3037963"/>
            <a:ext cx="1538620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time</a:t>
            </a:r>
          </a:p>
        </p:txBody>
      </p:sp>
      <p:sp>
        <p:nvSpPr>
          <p:cNvPr id="26" name="Google Shape;22;p4">
            <a:extLst>
              <a:ext uri="{FF2B5EF4-FFF2-40B4-BE49-F238E27FC236}">
                <a16:creationId xmlns:a16="http://schemas.microsoft.com/office/drawing/2014/main" id="{65266919-FE6E-1B4C-AB4E-9A8DB650BEBF}"/>
              </a:ext>
            </a:extLst>
          </p:cNvPr>
          <p:cNvSpPr txBox="1">
            <a:spLocks noGrp="1"/>
          </p:cNvSpPr>
          <p:nvPr>
            <p:ph type="body" idx="20" hasCustomPrompt="1"/>
          </p:nvPr>
        </p:nvSpPr>
        <p:spPr>
          <a:xfrm>
            <a:off x="5326690" y="3054964"/>
            <a:ext cx="1538620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7511722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Dar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;p5">
            <a:extLst>
              <a:ext uri="{FF2B5EF4-FFF2-40B4-BE49-F238E27FC236}">
                <a16:creationId xmlns:a16="http://schemas.microsoft.com/office/drawing/2014/main" id="{A709D2AA-4E2B-6D4C-96AD-DFC49DE204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Special thanks</a:t>
            </a:r>
            <a:endParaRPr/>
          </a:p>
        </p:txBody>
      </p:sp>
      <p:sp>
        <p:nvSpPr>
          <p:cNvPr id="9" name="Google Shape;19;p3">
            <a:extLst>
              <a:ext uri="{FF2B5EF4-FFF2-40B4-BE49-F238E27FC236}">
                <a16:creationId xmlns:a16="http://schemas.microsoft.com/office/drawing/2014/main" id="{72AFE534-2DAC-5C4C-89B5-1D58C77A2ACB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Google Shape;22;p4">
            <a:extLst>
              <a:ext uri="{FF2B5EF4-FFF2-40B4-BE49-F238E27FC236}">
                <a16:creationId xmlns:a16="http://schemas.microsoft.com/office/drawing/2014/main" id="{47766C7D-84DA-AC43-83B0-D1AB4E5AC4DC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2496000" y="1989381"/>
            <a:ext cx="3779388" cy="7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Speaker’s name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CF4667A-01C4-8F4C-8BF0-C7FF71AC2BA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95325" y="1989380"/>
            <a:ext cx="1602800" cy="160279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Speaker’s photo</a:t>
            </a:r>
          </a:p>
        </p:txBody>
      </p:sp>
      <p:sp>
        <p:nvSpPr>
          <p:cNvPr id="13" name="Google Shape;22;p4">
            <a:extLst>
              <a:ext uri="{FF2B5EF4-FFF2-40B4-BE49-F238E27FC236}">
                <a16:creationId xmlns:a16="http://schemas.microsoft.com/office/drawing/2014/main" id="{298DA4C6-3D14-9145-BB6E-3C250FD1D37C}"/>
              </a:ext>
            </a:extLst>
          </p:cNvPr>
          <p:cNvSpPr txBox="1">
            <a:spLocks noGrp="1"/>
          </p:cNvSpPr>
          <p:nvPr>
            <p:ph type="body" idx="11" hasCustomPrompt="1"/>
          </p:nvPr>
        </p:nvSpPr>
        <p:spPr>
          <a:xfrm>
            <a:off x="2496000" y="2709381"/>
            <a:ext cx="3779388" cy="72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Speaker’s position</a:t>
            </a:r>
          </a:p>
        </p:txBody>
      </p:sp>
      <p:sp>
        <p:nvSpPr>
          <p:cNvPr id="14" name="Google Shape;22;p4">
            <a:extLst>
              <a:ext uri="{FF2B5EF4-FFF2-40B4-BE49-F238E27FC236}">
                <a16:creationId xmlns:a16="http://schemas.microsoft.com/office/drawing/2014/main" id="{3725F67B-E8C7-E343-B751-DE7CF492FCD0}"/>
              </a:ext>
            </a:extLst>
          </p:cNvPr>
          <p:cNvSpPr txBox="1">
            <a:spLocks noGrp="1"/>
          </p:cNvSpPr>
          <p:nvPr>
            <p:ph type="body" idx="12" hasCustomPrompt="1"/>
          </p:nvPr>
        </p:nvSpPr>
        <p:spPr>
          <a:xfrm>
            <a:off x="2496000" y="3429381"/>
            <a:ext cx="3779388" cy="2520569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Speaker’s email</a:t>
            </a:r>
            <a:br>
              <a:rPr lang="en-US"/>
            </a:br>
            <a:r>
              <a:rPr lang="en-US"/>
              <a:t>Phone number</a:t>
            </a:r>
            <a:br>
              <a:rPr lang="en-US"/>
            </a:br>
            <a:r>
              <a:rPr lang="en-US"/>
              <a:t>other contacts</a:t>
            </a:r>
          </a:p>
        </p:txBody>
      </p:sp>
    </p:spTree>
    <p:extLst>
      <p:ext uri="{BB962C8B-B14F-4D97-AF65-F5344CB8AC3E}">
        <p14:creationId xmlns:p14="http://schemas.microsoft.com/office/powerpoint/2010/main" val="27809151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IMUA Dar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9;p3">
            <a:extLst>
              <a:ext uri="{FF2B5EF4-FFF2-40B4-BE49-F238E27FC236}">
                <a16:creationId xmlns:a16="http://schemas.microsoft.com/office/drawing/2014/main" id="{72AFE534-2DAC-5C4C-89B5-1D58C77A2ACB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Google Shape;10;p2">
            <a:extLst>
              <a:ext uri="{FF2B5EF4-FFF2-40B4-BE49-F238E27FC236}">
                <a16:creationId xmlns:a16="http://schemas.microsoft.com/office/drawing/2014/main" id="{F605B571-8E05-4F41-8A24-73358601E4C0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698500" y="1118044"/>
            <a:ext cx="10801350" cy="2881313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roxima Nova"/>
              <a:buNone/>
              <a:defRPr sz="640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IMUA</a:t>
            </a:r>
            <a:endParaRPr/>
          </a:p>
        </p:txBody>
      </p:sp>
      <p:sp>
        <p:nvSpPr>
          <p:cNvPr id="16" name="Google Shape;11;p2">
            <a:extLst>
              <a:ext uri="{FF2B5EF4-FFF2-40B4-BE49-F238E27FC236}">
                <a16:creationId xmlns:a16="http://schemas.microsoft.com/office/drawing/2014/main" id="{22789C7C-8B0C-5A45-97E8-F5037116CD8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695325" y="4146550"/>
            <a:ext cx="10801351" cy="720639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Move forward with purpose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7912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/pictur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1;p4">
            <a:extLst>
              <a:ext uri="{FF2B5EF4-FFF2-40B4-BE49-F238E27FC236}">
                <a16:creationId xmlns:a16="http://schemas.microsoft.com/office/drawing/2014/main" id="{B24D0CDC-3A76-0540-BEF0-638ED8E3899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19998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Simple Text slide title</a:t>
            </a:r>
            <a:endParaRPr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1DEB0D2-2067-CE4A-8134-3B12C66DDA2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5325" y="1628048"/>
            <a:ext cx="10800000" cy="432190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Google Shape;14;p2">
            <a:extLst>
              <a:ext uri="{FF2B5EF4-FFF2-40B4-BE49-F238E27FC236}">
                <a16:creationId xmlns:a16="http://schemas.microsoft.com/office/drawing/2014/main" id="{78F12A91-E227-4242-828B-B0724CD06ED8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1029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and names Dar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0;p2">
            <a:extLst>
              <a:ext uri="{FF2B5EF4-FFF2-40B4-BE49-F238E27FC236}">
                <a16:creationId xmlns:a16="http://schemas.microsoft.com/office/drawing/2014/main" id="{5813A9AB-3D7B-3742-9E52-D0A5B4997D83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698500" y="1111605"/>
            <a:ext cx="5218113" cy="2881313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roxima Nova"/>
              <a:buNone/>
              <a:defRPr sz="640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Thank You</a:t>
            </a:r>
            <a:endParaRPr/>
          </a:p>
        </p:txBody>
      </p:sp>
      <p:sp>
        <p:nvSpPr>
          <p:cNvPr id="16" name="Google Shape;11;p2">
            <a:extLst>
              <a:ext uri="{FF2B5EF4-FFF2-40B4-BE49-F238E27FC236}">
                <a16:creationId xmlns:a16="http://schemas.microsoft.com/office/drawing/2014/main" id="{230DCCBC-16DC-724D-8F9F-BC00F970C540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695326" y="4172306"/>
            <a:ext cx="5221288" cy="720639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Move forward with purpose</a:t>
            </a:r>
            <a:endParaRPr/>
          </a:p>
        </p:txBody>
      </p:sp>
      <p:pic>
        <p:nvPicPr>
          <p:cNvPr id="17" name="Picture 16" descr="A picture containing clipart&#10;&#10;Description automatically generated">
            <a:extLst>
              <a:ext uri="{FF2B5EF4-FFF2-40B4-BE49-F238E27FC236}">
                <a16:creationId xmlns:a16="http://schemas.microsoft.com/office/drawing/2014/main" id="{FAD43532-A50D-874A-A6F3-5A8AFBF7C7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4" y="410519"/>
            <a:ext cx="2182551" cy="675330"/>
          </a:xfrm>
          <a:prstGeom prst="rect">
            <a:avLst/>
          </a:prstGeom>
        </p:spPr>
      </p:pic>
      <p:sp>
        <p:nvSpPr>
          <p:cNvPr id="18" name="Google Shape;68;p9">
            <a:extLst>
              <a:ext uri="{FF2B5EF4-FFF2-40B4-BE49-F238E27FC236}">
                <a16:creationId xmlns:a16="http://schemas.microsoft.com/office/drawing/2014/main" id="{BD08DE53-667F-2E42-AF41-DDD3354D99B9}"/>
              </a:ext>
            </a:extLst>
          </p:cNvPr>
          <p:cNvSpPr txBox="1">
            <a:spLocks noGrp="1"/>
          </p:cNvSpPr>
          <p:nvPr>
            <p:ph type="body" idx="10" hasCustomPrompt="1"/>
          </p:nvPr>
        </p:nvSpPr>
        <p:spPr>
          <a:xfrm>
            <a:off x="6275388" y="1111605"/>
            <a:ext cx="5400675" cy="523868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457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  <a:defRPr sz="32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Special thanks to …</a:t>
            </a:r>
          </a:p>
        </p:txBody>
      </p:sp>
    </p:spTree>
    <p:extLst>
      <p:ext uri="{BB962C8B-B14F-4D97-AF65-F5344CB8AC3E}">
        <p14:creationId xmlns:p14="http://schemas.microsoft.com/office/powerpoint/2010/main" val="28842310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general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ECA5DF28-6C68-6548-A486-A181396DE9C7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695325" y="2991714"/>
            <a:ext cx="10801350" cy="977036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roxima Nova"/>
              <a:buNone/>
              <a:defRPr sz="640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Thank you slide</a:t>
            </a:r>
            <a:endParaRPr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43ADBEE8-1A91-5348-B4DD-0AA077EEC31A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2524788" y="4170293"/>
            <a:ext cx="3391825" cy="1779657"/>
          </a:xfrm>
          <a:prstGeom prst="rect">
            <a:avLst/>
          </a:prstGeom>
        </p:spPr>
        <p:txBody>
          <a:bodyPr spcFirstLastPara="1" wrap="square" lIns="90000" tIns="0" rIns="0" bIns="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Address</a:t>
            </a:r>
          </a:p>
          <a:p>
            <a:r>
              <a:rPr lang="en-US"/>
              <a:t>P.O. Box 29045, San Francisco, CA 94129</a:t>
            </a:r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5A357AE8-CACB-5C44-A4F8-40720D2BF5E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8503" y="912465"/>
            <a:ext cx="2314994" cy="71631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940B56CB-97DB-F945-8E43-E8E807292A1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37079" y="4171949"/>
            <a:ext cx="1440000" cy="1778001"/>
          </a:xfrm>
          <a:prstGeom prst="rect">
            <a:avLst/>
          </a:prstGeom>
        </p:spPr>
        <p:txBody>
          <a:bodyPr tIns="0" rIns="0" bIns="0"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Phone</a:t>
            </a:r>
            <a:br>
              <a:rPr lang="en-US"/>
            </a:br>
            <a:r>
              <a:rPr lang="en-US"/>
              <a:t>415-366-5455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265344-4386-2B48-BB9C-620C0CB669E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97545" y="4170293"/>
            <a:ext cx="1943589" cy="1779657"/>
          </a:xfrm>
          <a:prstGeom prst="rect">
            <a:avLst/>
          </a:prstGeom>
        </p:spPr>
        <p:txBody>
          <a:bodyPr tIns="0" rIns="0" bIns="0"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Email</a:t>
            </a:r>
            <a:br>
              <a:rPr lang="en-US"/>
            </a:br>
            <a:r>
              <a:rPr lang="en-US" err="1"/>
              <a:t>press@justanswer.com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27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7;p9">
            <a:extLst>
              <a:ext uri="{FF2B5EF4-FFF2-40B4-BE49-F238E27FC236}">
                <a16:creationId xmlns:a16="http://schemas.microsoft.com/office/drawing/2014/main" id="{B86575BB-E69A-1849-B635-B3AD50AFAFE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873125"/>
            <a:ext cx="4679950" cy="2492375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Image slide title</a:t>
            </a:r>
            <a:endParaRPr/>
          </a:p>
        </p:txBody>
      </p:sp>
      <p:sp>
        <p:nvSpPr>
          <p:cNvPr id="10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26CA22A-C9FD-F540-9140-20D0E3C3D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1" y="873125"/>
            <a:ext cx="5305424" cy="474522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3290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04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partm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6">
            <a:extLst>
              <a:ext uri="{FF2B5EF4-FFF2-40B4-BE49-F238E27FC236}">
                <a16:creationId xmlns:a16="http://schemas.microsoft.com/office/drawing/2014/main" id="{E3B6D75F-245C-394F-B94B-538F9BBBD57E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3936275" y="2433902"/>
            <a:ext cx="7560400" cy="719411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Add department</a:t>
            </a:r>
            <a:endParaRPr/>
          </a:p>
        </p:txBody>
      </p:sp>
      <p:sp>
        <p:nvSpPr>
          <p:cNvPr id="25" name="Google Shape;38;p6">
            <a:extLst>
              <a:ext uri="{FF2B5EF4-FFF2-40B4-BE49-F238E27FC236}">
                <a16:creationId xmlns:a16="http://schemas.microsoft.com/office/drawing/2014/main" id="{6D9208AC-E70B-994D-B89C-8E1E098BA3D0}"/>
              </a:ext>
            </a:extLst>
          </p:cNvPr>
          <p:cNvSpPr txBox="1">
            <a:spLocks noGrp="1"/>
          </p:cNvSpPr>
          <p:nvPr>
            <p:ph type="body" idx="27" hasCustomPrompt="1"/>
          </p:nvPr>
        </p:nvSpPr>
        <p:spPr>
          <a:xfrm>
            <a:off x="3936275" y="3179764"/>
            <a:ext cx="7557876" cy="216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A7170F-4CC7-E940-928A-2B426325DC67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720567" y="2433901"/>
            <a:ext cx="2588690" cy="2588689"/>
          </a:xfrm>
          <a:prstGeom prst="ellipse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Team Name or Logo</a:t>
            </a:r>
            <a:endParaRPr 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70533DA3-8520-854E-9A37-C09C8EEE7D6F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964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 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p8">
            <a:extLst>
              <a:ext uri="{FF2B5EF4-FFF2-40B4-BE49-F238E27FC236}">
                <a16:creationId xmlns:a16="http://schemas.microsoft.com/office/drawing/2014/main" id="{8BBC15BD-E3C0-1B4F-8ADB-97C87B5492F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Title only slide</a:t>
            </a:r>
            <a:endParaRPr/>
          </a:p>
        </p:txBody>
      </p:sp>
      <p:pic>
        <p:nvPicPr>
          <p:cNvPr id="6" name="Google Shape;12;p2">
            <a:extLst>
              <a:ext uri="{FF2B5EF4-FFF2-40B4-BE49-F238E27FC236}">
                <a16:creationId xmlns:a16="http://schemas.microsoft.com/office/drawing/2014/main" id="{C63B7356-15EC-7243-BE55-117E896CCCBD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4;p2">
            <a:extLst>
              <a:ext uri="{FF2B5EF4-FFF2-40B4-BE49-F238E27FC236}">
                <a16:creationId xmlns:a16="http://schemas.microsoft.com/office/drawing/2014/main" id="{B306E065-ADA2-D043-AAC7-FFA69C7A1B43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52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p8">
            <a:extLst>
              <a:ext uri="{FF2B5EF4-FFF2-40B4-BE49-F238E27FC236}">
                <a16:creationId xmlns:a16="http://schemas.microsoft.com/office/drawing/2014/main" id="{B8ABC818-068C-4E43-BFFD-941A11912775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827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Table</a:t>
            </a:r>
            <a:endParaRPr/>
          </a:p>
        </p:txBody>
      </p:sp>
      <p:sp>
        <p:nvSpPr>
          <p:cNvPr id="7" name="Table Placeholder 2">
            <a:extLst>
              <a:ext uri="{FF2B5EF4-FFF2-40B4-BE49-F238E27FC236}">
                <a16:creationId xmlns:a16="http://schemas.microsoft.com/office/drawing/2014/main" id="{ECB9E599-DBDC-844A-B6B8-DD6AD676B08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695325" y="1644563"/>
            <a:ext cx="10801350" cy="43136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8" name="Google Shape;12;p2">
            <a:extLst>
              <a:ext uri="{FF2B5EF4-FFF2-40B4-BE49-F238E27FC236}">
                <a16:creationId xmlns:a16="http://schemas.microsoft.com/office/drawing/2014/main" id="{FF95FB9F-A260-C04D-BD79-83ABEF5AA1CC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4;p2">
            <a:extLst>
              <a:ext uri="{FF2B5EF4-FFF2-40B4-BE49-F238E27FC236}">
                <a16:creationId xmlns:a16="http://schemas.microsoft.com/office/drawing/2014/main" id="{3870D0A7-5D69-8645-8830-FCAD2164F49F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92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hort tex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p8">
            <a:extLst>
              <a:ext uri="{FF2B5EF4-FFF2-40B4-BE49-F238E27FC236}">
                <a16:creationId xmlns:a16="http://schemas.microsoft.com/office/drawing/2014/main" id="{8BBC15BD-E3C0-1B4F-8ADB-97C87B5492F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2654450"/>
            <a:ext cx="10801350" cy="7200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Title only slide</a:t>
            </a:r>
            <a:endParaRPr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7A6265-8D5E-CA4D-803A-7A5D5B39A58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95325" y="3437581"/>
            <a:ext cx="10801350" cy="25123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25000"/>
              </a:lnSpc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A959EAFB-35BC-E44F-84DB-4CA823E5C7B5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0318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8223DF5-AD0B-FD4D-A66A-CF16C8098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350403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8" name="Google Shape;12;p2">
            <a:extLst>
              <a:ext uri="{FF2B5EF4-FFF2-40B4-BE49-F238E27FC236}">
                <a16:creationId xmlns:a16="http://schemas.microsoft.com/office/drawing/2014/main" id="{A585C660-4A9C-6549-8455-13739D74B2F1}"/>
              </a:ext>
            </a:extLst>
          </p:cNvPr>
          <p:cNvPicPr preferRelativeResize="0"/>
          <p:nvPr userDrawn="1"/>
        </p:nvPicPr>
        <p:blipFill>
          <a:blip r:embed="rId4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8;p3">
            <a:extLst>
              <a:ext uri="{FF2B5EF4-FFF2-40B4-BE49-F238E27FC236}">
                <a16:creationId xmlns:a16="http://schemas.microsoft.com/office/drawing/2014/main" id="{BA18AFA5-EA8D-E842-95D8-5A636FEA9B75}"/>
              </a:ext>
            </a:extLst>
          </p:cNvPr>
          <p:cNvSpPr txBox="1"/>
          <p:nvPr userDrawn="1"/>
        </p:nvSpPr>
        <p:spPr>
          <a:xfrm>
            <a:off x="6096000" y="6454998"/>
            <a:ext cx="5400675" cy="3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tx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© 20</a:t>
            </a:r>
            <a:r>
              <a:rPr lang="uk-UA" sz="1000" dirty="0">
                <a:solidFill>
                  <a:schemeClr val="tx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2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1</a:t>
            </a:r>
            <a:r>
              <a:rPr lang="en" sz="1000" dirty="0">
                <a:solidFill>
                  <a:schemeClr val="tx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, </a:t>
            </a:r>
            <a:r>
              <a:rPr lang="en" sz="1000" dirty="0" err="1">
                <a:solidFill>
                  <a:schemeClr val="tx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JustAnswer</a:t>
            </a:r>
            <a:r>
              <a:rPr lang="en" sz="1000" dirty="0">
                <a:solidFill>
                  <a:schemeClr val="tx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. All rights reserved.</a:t>
            </a:r>
            <a:endParaRPr sz="1000" dirty="0">
              <a:solidFill>
                <a:schemeClr val="tx1"/>
              </a:solidFill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1278953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783" r:id="rId2"/>
    <p:sldLayoutId id="2147483695" r:id="rId3"/>
    <p:sldLayoutId id="2147483696" r:id="rId4"/>
    <p:sldLayoutId id="2147483699" r:id="rId5"/>
    <p:sldLayoutId id="2147483751" r:id="rId6"/>
    <p:sldLayoutId id="2147483701" r:id="rId7"/>
    <p:sldLayoutId id="2147483705" r:id="rId8"/>
    <p:sldLayoutId id="2147483700" r:id="rId9"/>
    <p:sldLayoutId id="2147483702" r:id="rId10"/>
    <p:sldLayoutId id="2147483697" r:id="rId11"/>
    <p:sldLayoutId id="2147483757" r:id="rId12"/>
    <p:sldLayoutId id="2147483708" r:id="rId13"/>
    <p:sldLayoutId id="2147483732" r:id="rId14"/>
    <p:sldLayoutId id="2147483731" r:id="rId15"/>
    <p:sldLayoutId id="2147483698" r:id="rId16"/>
    <p:sldLayoutId id="2147483703" r:id="rId17"/>
    <p:sldLayoutId id="2147483734" r:id="rId18"/>
    <p:sldLayoutId id="2147483768" r:id="rId19"/>
    <p:sldLayoutId id="2147483767" r:id="rId20"/>
    <p:sldLayoutId id="2147483752" r:id="rId21"/>
    <p:sldLayoutId id="2147483770" r:id="rId22"/>
    <p:sldLayoutId id="2147483769" r:id="rId23"/>
    <p:sldLayoutId id="2147483709" r:id="rId24"/>
    <p:sldLayoutId id="2147483710" r:id="rId25"/>
    <p:sldLayoutId id="2147483712" r:id="rId26"/>
    <p:sldLayoutId id="2147483735" r:id="rId27"/>
    <p:sldLayoutId id="2147483754" r:id="rId28"/>
    <p:sldLayoutId id="2147483766" r:id="rId29"/>
    <p:sldLayoutId id="2147483755" r:id="rId30"/>
    <p:sldLayoutId id="2147483756" r:id="rId31"/>
    <p:sldLayoutId id="2147483711" r:id="rId32"/>
    <p:sldLayoutId id="2147483706" r:id="rId33"/>
    <p:sldLayoutId id="2147483707" r:id="rId34"/>
    <p:sldLayoutId id="2147483777" r:id="rId35"/>
    <p:sldLayoutId id="2147483776" r:id="rId36"/>
    <p:sldLayoutId id="2147483778" r:id="rId37"/>
    <p:sldLayoutId id="2147483775" r:id="rId38"/>
    <p:sldLayoutId id="2147483785" r:id="rId39"/>
    <p:sldLayoutId id="2147483784" r:id="rId40"/>
    <p:sldLayoutId id="2147483714" r:id="rId4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7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4515B-810B-44B5-B667-16FAF44008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4CF53-B76F-43AD-BDB9-D125E96911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Reflection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Garbage collection</a:t>
            </a:r>
          </a:p>
        </p:txBody>
      </p:sp>
    </p:spTree>
    <p:extLst>
      <p:ext uri="{BB962C8B-B14F-4D97-AF65-F5344CB8AC3E}">
        <p14:creationId xmlns:p14="http://schemas.microsoft.com/office/powerpoint/2010/main" val="1942883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6079B-C53A-461B-9E68-82FE682BF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Unreachable objects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9343BA-149F-4EAD-B9CA-D29E77244D79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95325" y="2185987"/>
            <a:ext cx="4514850" cy="24860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CFC3C2-DEF8-4CB8-AB6C-2D629057D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827" y="2805112"/>
            <a:ext cx="399097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91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E8386-A4A3-48E4-BC60-94F0FCA0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generations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2CA32-3158-423F-836D-3A50C9FCC53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Generation 0 </a:t>
            </a:r>
            <a:r>
              <a:rPr lang="en-US" dirty="0"/>
              <a:t>- identifies a newly allocated object that has never been marked for collection</a:t>
            </a:r>
          </a:p>
          <a:p>
            <a:r>
              <a:rPr lang="en-US" b="1" dirty="0"/>
              <a:t>Generation 1</a:t>
            </a:r>
            <a:r>
              <a:rPr lang="en-US" dirty="0"/>
              <a:t> - Identifies an object that has survived a garbage collection. This generation also serves as a buffer between short-lived objects and long-lived objects</a:t>
            </a:r>
          </a:p>
          <a:p>
            <a:r>
              <a:rPr lang="en-US" b="1" dirty="0"/>
              <a:t>Generation 2 </a:t>
            </a:r>
            <a:r>
              <a:rPr lang="en-US" dirty="0"/>
              <a:t>- Identifies an object that has survived more than one sweep of the garbage collector or a significantly large object that started in a generation 2 collection</a:t>
            </a:r>
          </a:p>
        </p:txBody>
      </p:sp>
    </p:spTree>
    <p:extLst>
      <p:ext uri="{BB962C8B-B14F-4D97-AF65-F5344CB8AC3E}">
        <p14:creationId xmlns:p14="http://schemas.microsoft.com/office/powerpoint/2010/main" val="4025060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400C8-5A3D-4962-AC82-51B3B0EE0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generations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3F4F47-3972-430D-8C87-254DDB22277D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95325" y="1915549"/>
            <a:ext cx="4761578" cy="3474291"/>
          </a:xfrm>
        </p:spPr>
      </p:pic>
    </p:spTree>
    <p:extLst>
      <p:ext uri="{BB962C8B-B14F-4D97-AF65-F5344CB8AC3E}">
        <p14:creationId xmlns:p14="http://schemas.microsoft.com/office/powerpoint/2010/main" val="288881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A6A73-C764-47AD-B9E0-E341F71F3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IDisposable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7B46D-BDE1-49C3-9C92-7293C71BCC1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It is a good idea to call Dispose() on any object you directly create if the object supports </a:t>
            </a:r>
            <a:r>
              <a:rPr lang="en-US" dirty="0" err="1"/>
              <a:t>IDisposable</a:t>
            </a:r>
            <a:endParaRPr lang="en-US" dirty="0"/>
          </a:p>
          <a:p>
            <a:r>
              <a:rPr lang="en-US" dirty="0">
                <a:solidFill>
                  <a:schemeClr val="bg2"/>
                </a:solidFill>
              </a:rPr>
              <a:t>using </a:t>
            </a:r>
            <a:r>
              <a:rPr lang="en-US" dirty="0"/>
              <a:t>construct can be used to implicitly call Dispose()</a:t>
            </a:r>
          </a:p>
        </p:txBody>
      </p:sp>
    </p:spTree>
    <p:extLst>
      <p:ext uri="{BB962C8B-B14F-4D97-AF65-F5344CB8AC3E}">
        <p14:creationId xmlns:p14="http://schemas.microsoft.com/office/powerpoint/2010/main" val="387863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E56C1-479E-46CD-8B07-929FEBECB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C93BF-AA17-4727-BFA3-360E834621C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used to delay creation of expensive object </a:t>
            </a:r>
            <a:r>
              <a:rPr lang="en-US"/>
              <a:t>until caller requires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964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52823-CA18-4D2D-910B-8364D50D3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70747-FAE2-46D9-BBC0-25F6EE669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Metadata</a:t>
            </a:r>
          </a:p>
          <a:p>
            <a:r>
              <a:rPr lang="en-US" dirty="0"/>
              <a:t>Reflection</a:t>
            </a:r>
          </a:p>
          <a:p>
            <a:r>
              <a:rPr lang="en-US" dirty="0"/>
              <a:t>Type methods</a:t>
            </a:r>
          </a:p>
          <a:p>
            <a:r>
              <a:rPr lang="en-US" dirty="0"/>
              <a:t>Attributes</a:t>
            </a:r>
          </a:p>
        </p:txBody>
      </p:sp>
    </p:spTree>
    <p:extLst>
      <p:ext uri="{BB962C8B-B14F-4D97-AF65-F5344CB8AC3E}">
        <p14:creationId xmlns:p14="http://schemas.microsoft.com/office/powerpoint/2010/main" val="2125992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F07B8-6B9A-40DF-8FC6-FAFED48FD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3120D-DA46-4228-B3E2-413CBD962DB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data that provides information about other data</a:t>
            </a:r>
          </a:p>
          <a:p>
            <a:r>
              <a:rPr lang="en-US" dirty="0"/>
              <a:t>metadata in IL code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94435D-E053-4E99-AAF6-11F39975A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327" y="2208561"/>
            <a:ext cx="6462434" cy="404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916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45C3F-418E-4AB0-8068-5C5F51A7A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6FFF8-F68C-4798-B6EA-271072A74E9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allows programmatically access assembly metadata</a:t>
            </a:r>
          </a:p>
          <a:p>
            <a:r>
              <a:rPr lang="en-US" dirty="0"/>
              <a:t>located in </a:t>
            </a:r>
            <a:r>
              <a:rPr lang="en-US" dirty="0" err="1"/>
              <a:t>System.Reflection</a:t>
            </a:r>
            <a:r>
              <a:rPr lang="en-US" dirty="0"/>
              <a:t> namespace</a:t>
            </a:r>
          </a:p>
          <a:p>
            <a:r>
              <a:rPr lang="en-US" dirty="0" err="1">
                <a:solidFill>
                  <a:schemeClr val="bg2"/>
                </a:solidFill>
              </a:rPr>
              <a:t>typeof</a:t>
            </a:r>
            <a:r>
              <a:rPr lang="en-US" dirty="0"/>
              <a:t> operator is used to get Type object</a:t>
            </a:r>
          </a:p>
        </p:txBody>
      </p:sp>
    </p:spTree>
    <p:extLst>
      <p:ext uri="{BB962C8B-B14F-4D97-AF65-F5344CB8AC3E}">
        <p14:creationId xmlns:p14="http://schemas.microsoft.com/office/powerpoint/2010/main" val="3548861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4A59E-1B41-4DE6-9C20-439CAED0A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7AD6D-8BB0-4926-A002-66799A8214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/>
              <a:t>IsAbstract</a:t>
            </a:r>
            <a:r>
              <a:rPr lang="en-US" dirty="0"/>
              <a:t>, </a:t>
            </a:r>
            <a:r>
              <a:rPr lang="en-US" dirty="0" err="1"/>
              <a:t>IsArray</a:t>
            </a:r>
            <a:r>
              <a:rPr lang="en-US" dirty="0"/>
              <a:t>, </a:t>
            </a:r>
            <a:r>
              <a:rPr lang="en-US" dirty="0" err="1"/>
              <a:t>IsClass</a:t>
            </a:r>
            <a:r>
              <a:rPr lang="en-US" dirty="0"/>
              <a:t>, </a:t>
            </a:r>
            <a:r>
              <a:rPr lang="en-US" dirty="0" err="1"/>
              <a:t>IsPublic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 err="1"/>
              <a:t>GetMethods</a:t>
            </a:r>
            <a:r>
              <a:rPr lang="en-US" dirty="0"/>
              <a:t>()</a:t>
            </a:r>
          </a:p>
          <a:p>
            <a:r>
              <a:rPr lang="en-US" dirty="0" err="1"/>
              <a:t>GetProperties</a:t>
            </a:r>
            <a:r>
              <a:rPr lang="en-US" dirty="0"/>
              <a:t>()</a:t>
            </a:r>
          </a:p>
          <a:p>
            <a:r>
              <a:rPr lang="en-US" dirty="0" err="1"/>
              <a:t>GetFields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949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9A9E0-54BB-4ED2-953D-53BD751FB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166FB-6327-4374-8B61-F6D222932F5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declarative tag used to convey information to runtime about the behaviors of various elements</a:t>
            </a:r>
          </a:p>
          <a:p>
            <a:r>
              <a:rPr lang="en-US" dirty="0"/>
              <a:t>allow to embed additional metadata</a:t>
            </a:r>
          </a:p>
          <a:p>
            <a:r>
              <a:rPr lang="en-US" dirty="0"/>
              <a:t>custom attributes should be derived from </a:t>
            </a:r>
            <a:r>
              <a:rPr lang="en-US" dirty="0" err="1"/>
              <a:t>System.Attribute</a:t>
            </a:r>
            <a:r>
              <a:rPr lang="en-US" dirty="0"/>
              <a:t> type</a:t>
            </a:r>
          </a:p>
        </p:txBody>
      </p:sp>
    </p:spTree>
    <p:extLst>
      <p:ext uri="{BB962C8B-B14F-4D97-AF65-F5344CB8AC3E}">
        <p14:creationId xmlns:p14="http://schemas.microsoft.com/office/powerpoint/2010/main" val="2466078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EDE3B-60B5-4848-A7FB-58D5374F9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DF756-6DCC-47C0-8AC4-61FBDED2C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667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C1DFF-1F18-4992-9BDA-FDE3472D7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 location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84F9C3-CF02-497A-90EE-83AA54C3F847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887054" y="2093052"/>
            <a:ext cx="8338033" cy="2983066"/>
          </a:xfrm>
        </p:spPr>
      </p:pic>
    </p:spTree>
    <p:extLst>
      <p:ext uri="{BB962C8B-B14F-4D97-AF65-F5344CB8AC3E}">
        <p14:creationId xmlns:p14="http://schemas.microsoft.com/office/powerpoint/2010/main" val="748802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4A85-1088-482C-9868-682853C6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object pointer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184256-6722-49CD-9F5D-83C2B230CBF7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95325" y="2001684"/>
            <a:ext cx="7799019" cy="2854632"/>
          </a:xfrm>
        </p:spPr>
      </p:pic>
    </p:spTree>
    <p:extLst>
      <p:ext uri="{BB962C8B-B14F-4D97-AF65-F5344CB8AC3E}">
        <p14:creationId xmlns:p14="http://schemas.microsoft.com/office/powerpoint/2010/main" val="400424681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2">
      <a:dk1>
        <a:srgbClr val="333333"/>
      </a:dk1>
      <a:lt1>
        <a:srgbClr val="FFFFFF"/>
      </a:lt1>
      <a:dk2>
        <a:srgbClr val="2AA6F8"/>
      </a:dk2>
      <a:lt2>
        <a:srgbClr val="FFFFFF"/>
      </a:lt2>
      <a:accent1>
        <a:srgbClr val="2AA6F8"/>
      </a:accent1>
      <a:accent2>
        <a:srgbClr val="E85C41"/>
      </a:accent2>
      <a:accent3>
        <a:srgbClr val="00BF8F"/>
      </a:accent3>
      <a:accent4>
        <a:srgbClr val="FFB15D"/>
      </a:accent4>
      <a:accent5>
        <a:srgbClr val="51BAD5"/>
      </a:accent5>
      <a:accent6>
        <a:srgbClr val="00B676"/>
      </a:accent6>
      <a:hlink>
        <a:srgbClr val="38B2F9"/>
      </a:hlink>
      <a:folHlink>
        <a:srgbClr val="0D90E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ія1" id="{FD378222-45FD-49DB-820A-49A73F2DE2F1}" vid="{72742525-58A2-49F7-891F-2D0BE2E0BD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F1F80AE40EF94AA5258BA6F975D17A" ma:contentTypeVersion="12" ma:contentTypeDescription="Create a new document." ma:contentTypeScope="" ma:versionID="a320dd15f315db859fb783a04640abcb">
  <xsd:schema xmlns:xsd="http://www.w3.org/2001/XMLSchema" xmlns:xs="http://www.w3.org/2001/XMLSchema" xmlns:p="http://schemas.microsoft.com/office/2006/metadata/properties" xmlns:ns3="145bd4b3-72cf-4e40-b85f-04efea058259" xmlns:ns4="32dcb192-2369-49fe-be19-007e36e25e38" targetNamespace="http://schemas.microsoft.com/office/2006/metadata/properties" ma:root="true" ma:fieldsID="cf855f555678b3b96dcbd4358e8a6c24" ns3:_="" ns4:_="">
    <xsd:import namespace="145bd4b3-72cf-4e40-b85f-04efea058259"/>
    <xsd:import namespace="32dcb192-2369-49fe-be19-007e36e25e3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Locatio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5bd4b3-72cf-4e40-b85f-04efea05825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dcb192-2369-49fe-be19-007e36e25e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A58E95-E3FD-467D-A43A-14804C5CC5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5bd4b3-72cf-4e40-b85f-04efea058259"/>
    <ds:schemaRef ds:uri="32dcb192-2369-49fe-be19-007e36e25e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4CDC4D5-82A8-4C65-AA1C-30406A27975B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  <ds:schemaRef ds:uri="http://purl.org/dc/terms/"/>
    <ds:schemaRef ds:uri="32dcb192-2369-49fe-be19-007e36e25e38"/>
    <ds:schemaRef ds:uri="145bd4b3-72cf-4e40-b85f-04efea058259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7E30202-F159-4337-AAB1-D9A1D4A10F4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JA_2021</Template>
  <TotalTime>304</TotalTime>
  <Words>219</Words>
  <Application>Microsoft Office PowerPoint</Application>
  <PresentationFormat>Widescreen</PresentationFormat>
  <Paragraphs>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Black</vt:lpstr>
      <vt:lpstr>Calibri</vt:lpstr>
      <vt:lpstr>Courier New</vt:lpstr>
      <vt:lpstr>Proxima Nova</vt:lpstr>
      <vt:lpstr>Proxima Nova Extrabold</vt:lpstr>
      <vt:lpstr>Custom Design</vt:lpstr>
      <vt:lpstr>Lecture 8</vt:lpstr>
      <vt:lpstr>Reflection</vt:lpstr>
      <vt:lpstr>Metadata</vt:lpstr>
      <vt:lpstr>Reflection</vt:lpstr>
      <vt:lpstr>Type methods</vt:lpstr>
      <vt:lpstr>Attributes </vt:lpstr>
      <vt:lpstr>Garbage collection</vt:lpstr>
      <vt:lpstr>Reference type location</vt:lpstr>
      <vt:lpstr>Next object pointer</vt:lpstr>
      <vt:lpstr>Unreachable objects</vt:lpstr>
      <vt:lpstr>Object generations</vt:lpstr>
      <vt:lpstr>Object generations</vt:lpstr>
      <vt:lpstr>IDisposable</vt:lpstr>
      <vt:lpstr>Lazy objects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8</dc:title>
  <dc:creator>Mykhailo Roman</dc:creator>
  <cp:lastModifiedBy>Mykhailo Roman</cp:lastModifiedBy>
  <cp:revision>2</cp:revision>
  <dcterms:created xsi:type="dcterms:W3CDTF">2021-10-05T17:14:52Z</dcterms:created>
  <dcterms:modified xsi:type="dcterms:W3CDTF">2021-10-06T07:37:03Z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0x01010078F1F80AE40EF94AA5258BA6F975D17A</vt:lpwstr>
  </property>
</Properties>
</file>