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4" r:id="rId2"/>
    <p:sldId id="256" r:id="rId3"/>
    <p:sldId id="257" r:id="rId4"/>
    <p:sldId id="259" r:id="rId5"/>
    <p:sldId id="265" r:id="rId6"/>
    <p:sldId id="261" r:id="rId7"/>
    <p:sldId id="262" r:id="rId8"/>
    <p:sldId id="266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1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816FD-7E23-4A8C-8B4F-7C76A06AD0E0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5F916-38EF-4986-8F41-E20F76FC0A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260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5F916-38EF-4986-8F41-E20F76FC0A6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3329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5F916-38EF-4986-8F41-E20F76FC0A6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2079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5F916-38EF-4986-8F41-E20F76FC0A6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798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5F916-38EF-4986-8F41-E20F76FC0A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7342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5F916-38EF-4986-8F41-E20F76FC0A6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0972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5F916-38EF-4986-8F41-E20F76FC0A6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869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5F916-38EF-4986-8F41-E20F76FC0A6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643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5F916-38EF-4986-8F41-E20F76FC0A6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649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5F916-38EF-4986-8F41-E20F76FC0A6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7197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5F916-38EF-4986-8F41-E20F76FC0A6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0649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5F916-38EF-4986-8F41-E20F76FC0A6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220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DE3D81-2DEB-41B7-982E-F156A867E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1671B9-AB2A-42C6-98E4-5E19665FE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2167C7-C040-42EE-BB49-A975E6B1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01B2-0F51-44C5-A24D-8BE1BE4892CC}" type="datetime1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C8820C-746C-4F8E-A049-82320EBB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9A8072-8FAA-4D98-B3EF-2A6A5EBD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393-9765-4ADF-84C3-52679F47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669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66713E-AA5D-4B2B-A07A-5BD2624B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E798CCA-8998-4A09-9901-4A4AF3166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C3CC72-33EA-4627-8991-E4B54890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446D32-58B9-4F0D-B3A7-57378E5B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88C2-A78E-44D9-88EC-503C1C31CD8C}" type="datetime1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22B60A-16EF-4640-BA45-74CF564D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74A68B-AAD8-43DE-90B8-C4F4152D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393-9765-4ADF-84C3-52679F47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427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6E7D2B-DE4D-4EE7-8107-0B51A149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597517E-7281-473D-9304-8F01AFAF8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036B83-ED2B-421D-A3BA-7627A180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64C4-FA3B-44A7-A7AF-4E22763F7DD7}" type="datetime1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F2AAA0-0060-4EEA-8E30-5F892914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70D644-C3C6-4068-A076-6B2E2A78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393-9765-4ADF-84C3-52679F47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373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56E9342-AE65-421D-AE6F-05105DCED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073395-11FE-4DF2-BA7C-8F0AD640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A5329-A2EE-4AD3-A5B6-30DB33CD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EFCA-9390-4147-9CC4-B3822CBD051F}" type="datetime1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C51801-3672-455B-AF94-898A02EE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F82327-8891-4215-819A-5D43D691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393-9765-4ADF-84C3-52679F47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794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E72C9-6680-4435-8D84-E92DEF4D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36E763-7941-4A6D-9FF3-65F2E4C3A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C1729B-9201-4875-A0D8-7ED256FC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BE77-AE7A-487B-878F-91720FAC8A51}" type="datetime1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03C942-9874-4507-A71F-7A7DEAED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AD3BF2-D8E7-4296-900F-90AA0FCA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393-9765-4ADF-84C3-52679F47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122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48DFD-7E66-4DC8-9F09-E188DA9D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95BA17-CE31-4F3B-9227-0A28F4CD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A4C412-7FB7-4D1E-86FB-CFBD78FE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01E0-4A7D-4DA8-A4C6-6145CBD4AFF5}" type="datetime1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BAC144-A2EC-4DF4-91AD-890F5687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8DB998-6EE8-4787-857B-A5058ABB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393-9765-4ADF-84C3-52679F47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35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53F143-588F-4C4E-AD9C-CFE7C4D1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7B29C7-5078-41CC-9DD9-264664C71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384563-E92B-4CFC-BE52-FA4BC3CF3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EF3E3C-89C6-41CD-B215-16378076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1BA4-F960-49A1-8EB4-2BEB363EA6F0}" type="datetime1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196B8C-5175-4D0E-AF15-9964A607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6F3FB5-5D4F-49DE-92F4-573BF3AE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393-9765-4ADF-84C3-52679F47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656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AE74A-539E-4401-AC44-DB7B34B7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FD0848-BA4C-4420-A642-E25283475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514E838-5353-434F-9DE3-1D3B9AA4E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2D88764-64E0-4EE3-B3F0-ACF920205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9D9BAF-2308-46A1-AFED-E1424BF94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6204BBB-63F3-4FEF-8A22-3163B954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F5AC-947B-4E33-8AE5-ECBD19529129}" type="datetime1">
              <a:rPr lang="en-US" smtClean="0"/>
              <a:pPr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22508A3-4163-4183-9D65-41466BB8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A4767C4-63E2-48A9-8A29-33F80453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393-9765-4ADF-84C3-52679F47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833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496E1B-72CB-421D-A291-89D898F4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BCD61D3-D53A-4FAC-B9DB-BF6ABB5D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B609-599D-4EAE-BD53-5DC07EEC6981}" type="datetime1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EEA36C5-7F16-4BFB-8B1E-09019C40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57174"/>
            <a:ext cx="3746619" cy="64300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90B3345-7D10-4C02-B382-CDD135EF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393-9765-4ADF-84C3-52679F47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396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2485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I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8421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DFFC49-AD1E-49AE-A753-94C5874F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C6A15D-10A8-4881-BDEA-63F2A89D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33C10B8-4703-4B23-BAF9-B73B05EB3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8700A0-D943-4AFA-8DE5-85E558B3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4BDA-8BA8-4C52-88E3-FFCB6DEF25E5}" type="datetime1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A599E3-F44B-4E19-9064-6F3CA02B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A2C370-6969-4DAD-BFA7-7EF75738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393-9765-4ADF-84C3-52679F47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365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DC9313C-4170-4001-AD76-9D9E604ACB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84371" y="841346"/>
            <a:ext cx="7308545" cy="517530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19DB02C-0BEA-4F57-B9FC-413AAEC3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4592E8-011D-470B-A0B9-BB4C8B5FA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E10919-46B7-4A4E-BD85-BAB67D608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563E2-46D1-4315-B195-16F3CF91E892}" type="datetime1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DE904C-1D64-4A6E-94FC-937D9054A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B8393-9765-4ADF-84C3-52679F4724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803493A-927D-4EBA-99E8-ED370C83E5BA}"/>
              </a:ext>
            </a:extLst>
          </p:cNvPr>
          <p:cNvGrpSpPr>
            <a:grpSpLocks/>
          </p:cNvGrpSpPr>
          <p:nvPr/>
        </p:nvGrpSpPr>
        <p:grpSpPr bwMode="auto">
          <a:xfrm>
            <a:off x="194660" y="158808"/>
            <a:ext cx="414655" cy="6455930"/>
            <a:chOff x="105" y="0"/>
            <a:chExt cx="4146" cy="97283"/>
          </a:xfrm>
        </p:grpSpPr>
        <p:sp>
          <p:nvSpPr>
            <p:cNvPr id="10" name="Text Box 95">
              <a:extLst>
                <a:ext uri="{FF2B5EF4-FFF2-40B4-BE49-F238E27FC236}">
                  <a16:creationId xmlns:a16="http://schemas.microsoft.com/office/drawing/2014/main" xmlns="" id="{30F7DED0-3DB5-4695-A4DD-70AD4F3CD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" y="16480"/>
              <a:ext cx="4146" cy="636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i="0" dirty="0">
                  <a:solidFill>
                    <a:srgbClr val="2E74B5"/>
                  </a:solidFill>
                  <a:effectLst/>
                  <a:latin typeface="Arial Rounded MT Bold" panose="020F07040305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Department of Computer Science, AIUB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83BD1A60-1CF5-4CC1-9D68-E20F08E8D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87296"/>
              <a:ext cx="2445" cy="9987"/>
            </a:xfrm>
            <a:prstGeom prst="rect">
              <a:avLst/>
            </a:prstGeom>
            <a:solidFill>
              <a:srgbClr val="2E74B5">
                <a:alpha val="870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308692E6-81B5-4C5C-913A-37DCF78FB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0"/>
              <a:ext cx="2445" cy="2654"/>
            </a:xfrm>
            <a:prstGeom prst="rect">
              <a:avLst/>
            </a:prstGeom>
            <a:solidFill>
              <a:srgbClr val="2E7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186A8C1-057C-4B12-B30E-B6681B11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4040"/>
              <a:ext cx="2445" cy="2654"/>
            </a:xfrm>
            <a:prstGeom prst="rect">
              <a:avLst/>
            </a:prstGeom>
            <a:solidFill>
              <a:srgbClr val="538135">
                <a:alpha val="9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96B91F64-AF3F-4A75-B926-625D6E03C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8187"/>
              <a:ext cx="2445" cy="2654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C1A1A3B-CF60-4719-999E-90AE5EE9E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12333"/>
              <a:ext cx="2445" cy="2655"/>
            </a:xfrm>
            <a:prstGeom prst="rect">
              <a:avLst/>
            </a:prstGeom>
            <a:solidFill>
              <a:srgbClr val="C00000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8712B8E-BC86-49A8-B809-730EA99B7442}"/>
              </a:ext>
            </a:extLst>
          </p:cNvPr>
          <p:cNvSpPr/>
          <p:nvPr/>
        </p:nvSpPr>
        <p:spPr>
          <a:xfrm>
            <a:off x="12111650" y="0"/>
            <a:ext cx="7688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799D2E-A56C-490B-8471-F753B5553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02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Tables 		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lvl="0" indent="0">
              <a:buNone/>
            </a:pPr>
            <a:r>
              <a:rPr lang="en-US" sz="2000" b="1" dirty="0" smtClean="0"/>
              <a:t>Login   </a:t>
            </a:r>
            <a:r>
              <a:rPr lang="en-US" sz="2000" b="1" dirty="0"/>
              <a:t>	:	</a:t>
            </a:r>
            <a:r>
              <a:rPr lang="en-US" sz="2000" u="sng" dirty="0" err="1"/>
              <a:t>Loginid</a:t>
            </a:r>
            <a:r>
              <a:rPr lang="en-US" sz="2000" dirty="0"/>
              <a:t> ,  password , flag </a:t>
            </a:r>
          </a:p>
          <a:p>
            <a:pPr marL="0" lvl="0" indent="0">
              <a:buNone/>
            </a:pPr>
            <a:r>
              <a:rPr lang="en-US" sz="2000" b="1" dirty="0"/>
              <a:t>Customer 	:	</a:t>
            </a:r>
            <a:r>
              <a:rPr lang="en-US" sz="2000" u="sng" dirty="0" err="1"/>
              <a:t>customerId</a:t>
            </a:r>
            <a:r>
              <a:rPr lang="en-US" sz="2000" dirty="0"/>
              <a:t> , </a:t>
            </a:r>
            <a:r>
              <a:rPr lang="en-US" sz="2000" dirty="0" err="1"/>
              <a:t>customerName</a:t>
            </a:r>
            <a:r>
              <a:rPr lang="en-US" sz="2000" dirty="0"/>
              <a:t> , </a:t>
            </a:r>
            <a:r>
              <a:rPr lang="en-US" sz="2000" dirty="0" err="1"/>
              <a:t>loginId</a:t>
            </a:r>
            <a:r>
              <a:rPr lang="en-US" sz="2000" dirty="0"/>
              <a:t> , email</a:t>
            </a:r>
          </a:p>
          <a:p>
            <a:pPr marL="0" lvl="0" indent="0">
              <a:buNone/>
            </a:pPr>
            <a:r>
              <a:rPr lang="en-US" sz="2000" b="1" dirty="0"/>
              <a:t>Employee 	:	</a:t>
            </a:r>
            <a:r>
              <a:rPr lang="en-US" sz="2000" u="sng" dirty="0" err="1"/>
              <a:t>Empid</a:t>
            </a:r>
            <a:r>
              <a:rPr lang="en-US" sz="2000" u="sng" dirty="0"/>
              <a:t> </a:t>
            </a:r>
            <a:r>
              <a:rPr lang="en-US" sz="2000" dirty="0"/>
              <a:t> ,  </a:t>
            </a:r>
            <a:r>
              <a:rPr lang="en-US" sz="2000" dirty="0" err="1"/>
              <a:t>empname</a:t>
            </a:r>
            <a:r>
              <a:rPr lang="en-US" sz="2000" dirty="0"/>
              <a:t> , </a:t>
            </a:r>
            <a:r>
              <a:rPr lang="en-US" sz="2000" dirty="0" err="1"/>
              <a:t>loginid</a:t>
            </a:r>
            <a:r>
              <a:rPr lang="en-US" sz="2000" dirty="0"/>
              <a:t> , role , salary</a:t>
            </a:r>
          </a:p>
          <a:p>
            <a:pPr marL="0" lvl="0" indent="0">
              <a:buNone/>
            </a:pPr>
            <a:r>
              <a:rPr lang="en-US" sz="2000" b="1" dirty="0"/>
              <a:t>Movie 	</a:t>
            </a:r>
            <a:r>
              <a:rPr lang="en-US" sz="2000" b="1" dirty="0" smtClean="0"/>
              <a:t>	:</a:t>
            </a:r>
            <a:r>
              <a:rPr lang="en-US" sz="2000" b="1" dirty="0"/>
              <a:t>	</a:t>
            </a:r>
            <a:r>
              <a:rPr lang="en-US" sz="2000" u="sng" dirty="0"/>
              <a:t>Mid</a:t>
            </a:r>
            <a:r>
              <a:rPr lang="en-US" sz="2000" dirty="0"/>
              <a:t> , </a:t>
            </a:r>
            <a:r>
              <a:rPr lang="en-US" sz="2000" dirty="0" err="1"/>
              <a:t>movieName</a:t>
            </a:r>
            <a:r>
              <a:rPr lang="en-US" sz="2000" dirty="0"/>
              <a:t> , </a:t>
            </a:r>
            <a:r>
              <a:rPr lang="en-US" sz="2000" dirty="0" err="1"/>
              <a:t>releaseYear</a:t>
            </a:r>
            <a:r>
              <a:rPr lang="en-US" sz="2000" dirty="0"/>
              <a:t> </a:t>
            </a:r>
          </a:p>
          <a:p>
            <a:pPr marL="0" lvl="0" indent="0">
              <a:buNone/>
            </a:pPr>
            <a:r>
              <a:rPr lang="en-US" sz="2000" b="1" dirty="0" err="1"/>
              <a:t>MTime</a:t>
            </a:r>
            <a:r>
              <a:rPr lang="en-US" sz="2000" b="1" dirty="0"/>
              <a:t> </a:t>
            </a:r>
            <a:r>
              <a:rPr lang="en-US" sz="2000" b="1" dirty="0" smtClean="0"/>
              <a:t>	</a:t>
            </a:r>
            <a:r>
              <a:rPr lang="en-US" sz="2000" b="1" dirty="0"/>
              <a:t>	:	</a:t>
            </a:r>
            <a:r>
              <a:rPr lang="en-US" sz="2000" u="sng" dirty="0" err="1"/>
              <a:t>Mcode</a:t>
            </a:r>
            <a:r>
              <a:rPr lang="en-US" sz="2000" dirty="0"/>
              <a:t> , day ,</a:t>
            </a:r>
            <a:r>
              <a:rPr lang="en-US" sz="2000" dirty="0" err="1"/>
              <a:t>mslot</a:t>
            </a:r>
            <a:r>
              <a:rPr lang="en-US" sz="2000" dirty="0"/>
              <a:t> ,mid , </a:t>
            </a:r>
            <a:r>
              <a:rPr lang="en-US" sz="2000" dirty="0" err="1"/>
              <a:t>theaterId</a:t>
            </a:r>
            <a:r>
              <a:rPr lang="en-US" sz="2000" dirty="0"/>
              <a:t>, </a:t>
            </a:r>
            <a:r>
              <a:rPr lang="en-US" sz="2000" dirty="0" err="1"/>
              <a:t>availableSeat</a:t>
            </a:r>
            <a:endParaRPr lang="en-US" sz="2000" dirty="0"/>
          </a:p>
          <a:p>
            <a:pPr marL="0" lvl="0" indent="0">
              <a:buNone/>
            </a:pPr>
            <a:r>
              <a:rPr lang="en-US" sz="2000" b="1" dirty="0"/>
              <a:t>Slot		:	</a:t>
            </a:r>
            <a:r>
              <a:rPr lang="en-US" sz="2000" u="sng" dirty="0" err="1"/>
              <a:t>mslot</a:t>
            </a:r>
            <a:r>
              <a:rPr lang="en-US" sz="2000" dirty="0"/>
              <a:t> , </a:t>
            </a:r>
            <a:r>
              <a:rPr lang="en-US" sz="2000" dirty="0" err="1"/>
              <a:t>startTime</a:t>
            </a:r>
            <a:r>
              <a:rPr lang="en-US" sz="2000" dirty="0"/>
              <a:t> ,</a:t>
            </a:r>
            <a:r>
              <a:rPr lang="en-US" sz="2000" dirty="0" err="1"/>
              <a:t>endTime</a:t>
            </a:r>
            <a:r>
              <a:rPr lang="en-US" sz="2000" dirty="0"/>
              <a:t> </a:t>
            </a:r>
          </a:p>
          <a:p>
            <a:pPr marL="0" lvl="0" indent="0">
              <a:buNone/>
            </a:pPr>
            <a:r>
              <a:rPr lang="en-US" sz="2000" b="1" dirty="0"/>
              <a:t>Theater	:</a:t>
            </a:r>
            <a:r>
              <a:rPr lang="en-US" sz="2000" dirty="0"/>
              <a:t> 	</a:t>
            </a:r>
            <a:r>
              <a:rPr lang="en-US" sz="2000" u="sng" dirty="0" err="1"/>
              <a:t>theaterId</a:t>
            </a:r>
            <a:r>
              <a:rPr lang="en-US" sz="2000" dirty="0"/>
              <a:t> , </a:t>
            </a:r>
            <a:r>
              <a:rPr lang="en-US" sz="2000" dirty="0" err="1"/>
              <a:t>theaterName</a:t>
            </a:r>
            <a:r>
              <a:rPr lang="en-US" sz="2000" dirty="0"/>
              <a:t> , capacity</a:t>
            </a:r>
          </a:p>
          <a:p>
            <a:pPr marL="0" lvl="0" indent="0">
              <a:buNone/>
            </a:pPr>
            <a:r>
              <a:rPr lang="en-US" sz="2000" b="1" dirty="0"/>
              <a:t>Ticket 	:	</a:t>
            </a:r>
            <a:r>
              <a:rPr lang="en-US" sz="2000" u="sng" dirty="0" err="1"/>
              <a:t>transId</a:t>
            </a:r>
            <a:r>
              <a:rPr lang="en-US" sz="2000" dirty="0"/>
              <a:t> ,</a:t>
            </a:r>
            <a:r>
              <a:rPr lang="en-US" sz="2000" dirty="0" err="1"/>
              <a:t>mcode</a:t>
            </a:r>
            <a:r>
              <a:rPr lang="en-US" sz="2000" dirty="0"/>
              <a:t> ,  </a:t>
            </a:r>
            <a:r>
              <a:rPr lang="en-US" sz="2000" dirty="0" err="1"/>
              <a:t>customerId</a:t>
            </a:r>
            <a:r>
              <a:rPr lang="en-US" sz="2000" dirty="0"/>
              <a:t> , </a:t>
            </a:r>
            <a:r>
              <a:rPr lang="en-US" sz="2000" dirty="0" err="1"/>
              <a:t>empid</a:t>
            </a:r>
            <a:r>
              <a:rPr lang="en-US" sz="2000" dirty="0"/>
              <a:t> , seat	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96B-80E0-4BC1-AF78-155D7F8C9F86}" type="datetime1">
              <a:rPr lang="en-US" smtClean="0"/>
              <a:pPr/>
              <a:t>4/30/2019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72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CREATE VIEW MOVIE_VIEW</a:t>
            </a:r>
          </a:p>
          <a:p>
            <a:pPr marL="0" indent="0">
              <a:buNone/>
            </a:pPr>
            <a:r>
              <a:rPr lang="en-US" sz="2000" dirty="0" smtClean="0"/>
              <a:t>AS</a:t>
            </a:r>
          </a:p>
          <a:p>
            <a:pPr marL="0" indent="0">
              <a:buNone/>
            </a:pPr>
            <a:r>
              <a:rPr lang="en-US" sz="2000" dirty="0" smtClean="0"/>
              <a:t>SELECT MID,MOVIENAME FROM MOVIE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96B-80E0-4BC1-AF78-155D7F8C9F86}" type="datetime1">
              <a:rPr lang="en-US" smtClean="0"/>
              <a:pPr/>
              <a:t>4/30/2019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3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VIEW EMPLOYEE_VIEW</a:t>
            </a:r>
          </a:p>
          <a:p>
            <a:pPr marL="0" indent="0">
              <a:buNone/>
            </a:pPr>
            <a:r>
              <a:rPr lang="en-US" sz="2000" dirty="0"/>
              <a:t>AS</a:t>
            </a:r>
          </a:p>
          <a:p>
            <a:pPr marL="0" indent="0">
              <a:buNone/>
            </a:pPr>
            <a:r>
              <a:rPr lang="en-US" sz="2000" dirty="0"/>
              <a:t>SELECT * FROM EMPLOYEE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96B-80E0-4BC1-AF78-155D7F8C9F86}" type="datetime1">
              <a:rPr lang="en-US" smtClean="0"/>
              <a:pPr/>
              <a:t>4/30/2019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97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Procedures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CREATE OR REPLACE PROCEDURE GETMSLOT(  DAYTXT IN MTIME.DAY%TYPE , TID IN MTIME.THEATERID%TYPE , SCUR OUT SYS_REFCURSOR)</a:t>
            </a:r>
          </a:p>
          <a:p>
            <a:pPr marL="0" indent="0">
              <a:buNone/>
            </a:pPr>
            <a:r>
              <a:rPr lang="en-US" sz="2000" dirty="0" smtClean="0"/>
              <a:t>AS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BEGIN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OPEN SCUR FOR SELECT MSLOT FROM SLOT WHERE MSLOT NOT IN (SELECT MSLOT FROM MTIME WHERE DAY= DAYTXT AND THEATERID = TID);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END;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96B-80E0-4BC1-AF78-155D7F8C9F86}" type="datetime1">
              <a:rPr lang="en-US" smtClean="0"/>
              <a:pPr/>
              <a:t>4/30/2019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344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Procedures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OR REPLACE PROCEDURE CREATE_MID( ID OUT MOVIE.MID%TYPE)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BEGIN </a:t>
            </a:r>
            <a:r>
              <a:rPr lang="en-US" sz="2000" dirty="0"/>
              <a:t>SELECT MAX(MID) INTO ID FROM MOVIE ;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END</a:t>
            </a:r>
            <a:r>
              <a:rPr lang="en-US" sz="2000" dirty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96B-80E0-4BC1-AF78-155D7F8C9F86}" type="datetime1">
              <a:rPr lang="en-US" smtClean="0"/>
              <a:pPr/>
              <a:t>4/30/2019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59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Procedures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OR REPLACE  PROCEDURE CREATE_MCODE( HID IN  THEATER.THEATERID%TYPE ,ID OUT MTIME.MCODE%TYPE, CAP OUT THEATER.CAPACITY%TYPE) </a:t>
            </a:r>
          </a:p>
          <a:p>
            <a:pPr marL="0" indent="0">
              <a:buNone/>
            </a:pPr>
            <a:r>
              <a:rPr lang="en-US" sz="2000" dirty="0"/>
              <a:t>AS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BEGIN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MAX(MCODE) INTO ID FROM MTIME; </a:t>
            </a:r>
          </a:p>
          <a:p>
            <a:pPr marL="0" indent="0">
              <a:buNone/>
            </a:pPr>
            <a:r>
              <a:rPr lang="en-US" sz="2000" dirty="0"/>
              <a:t>SELECT CAPACITY INTO  CAP FROM THEATER WHERE THEATERID=HID ;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END;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96B-80E0-4BC1-AF78-155D7F8C9F86}" type="datetime1">
              <a:rPr lang="en-US" smtClean="0"/>
              <a:pPr/>
              <a:t>4/30/2019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07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Procedures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46789"/>
            <a:ext cx="10515600" cy="463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OR REPLACE PROCEDURE DELETE_MOVIE( ID MOVIE.MID%TYPE )</a:t>
            </a:r>
          </a:p>
          <a:p>
            <a:pPr marL="0" indent="0">
              <a:buNone/>
            </a:pPr>
            <a:r>
              <a:rPr lang="en-US" sz="2000" dirty="0"/>
              <a:t>AS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BEGIN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DELETE FROM MOVIE WHERE MID=ID ;</a:t>
            </a:r>
          </a:p>
          <a:p>
            <a:pPr marL="0" indent="0">
              <a:buNone/>
            </a:pPr>
            <a:r>
              <a:rPr lang="en-US" sz="2000" dirty="0"/>
              <a:t>DELETE FROM MTIME WHERE MID=ID;</a:t>
            </a:r>
          </a:p>
          <a:p>
            <a:pPr marL="0" indent="0">
              <a:buNone/>
            </a:pPr>
            <a:r>
              <a:rPr lang="en-US" sz="2000" dirty="0"/>
              <a:t>END;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96B-80E0-4BC1-AF78-155D7F8C9F86}" type="datetime1">
              <a:rPr lang="en-US" smtClean="0"/>
              <a:pPr/>
              <a:t>4/30/2019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289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Triggers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CREATE OR REPLACE TRIGGER MOVIE_LIMIT</a:t>
            </a:r>
          </a:p>
          <a:p>
            <a:pPr marL="0" indent="0">
              <a:buNone/>
            </a:pPr>
            <a:r>
              <a:rPr lang="en-US" sz="2000" dirty="0"/>
              <a:t>BEFORE INSERT ON MTIME</a:t>
            </a:r>
          </a:p>
          <a:p>
            <a:pPr marL="0" indent="0">
              <a:buNone/>
            </a:pPr>
            <a:r>
              <a:rPr lang="en-US" sz="2000" dirty="0"/>
              <a:t>FOR EACH ROW</a:t>
            </a:r>
          </a:p>
          <a:p>
            <a:pPr marL="0" indent="0">
              <a:buNone/>
            </a:pPr>
            <a:r>
              <a:rPr lang="en-US" sz="2000" dirty="0"/>
              <a:t>DECLARE</a:t>
            </a:r>
          </a:p>
          <a:p>
            <a:pPr marL="0" indent="0">
              <a:buNone/>
            </a:pPr>
            <a:r>
              <a:rPr lang="en-US" sz="2000" dirty="0"/>
              <a:t>LIMIT NUMBER;</a:t>
            </a:r>
          </a:p>
          <a:p>
            <a:pPr marL="0" indent="0">
              <a:buNone/>
            </a:pPr>
            <a:r>
              <a:rPr lang="en-US" sz="2000" dirty="0"/>
              <a:t>BEGIN   </a:t>
            </a:r>
          </a:p>
          <a:p>
            <a:pPr marL="0" indent="0">
              <a:buNone/>
            </a:pPr>
            <a:r>
              <a:rPr lang="en-US" sz="2000" dirty="0"/>
              <a:t>SELECT COUNT(*) INTO LIMIT FROM MTIME WHERE MID =:NEW.MID ;     </a:t>
            </a:r>
          </a:p>
          <a:p>
            <a:pPr marL="0" indent="0">
              <a:buNone/>
            </a:pPr>
            <a:r>
              <a:rPr lang="en-US" sz="2000" dirty="0"/>
              <a:t>IF LIMIT=3 THEN</a:t>
            </a:r>
          </a:p>
          <a:p>
            <a:pPr marL="0" indent="0">
              <a:buNone/>
            </a:pPr>
            <a:r>
              <a:rPr lang="en-US" sz="2000" dirty="0"/>
              <a:t>RAISE_APPLICATION_ERROR(20001,'LIMIT CROSSED');</a:t>
            </a:r>
          </a:p>
          <a:p>
            <a:pPr marL="0" indent="0">
              <a:buNone/>
            </a:pPr>
            <a:r>
              <a:rPr lang="en-US" sz="2000" dirty="0"/>
              <a:t>END IF;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END;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96B-80E0-4BC1-AF78-155D7F8C9F86}" type="datetime1">
              <a:rPr lang="en-US" smtClean="0"/>
              <a:pPr/>
              <a:t>4/30/2019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25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Triggers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OR REPLACE TRIGGER </a:t>
            </a:r>
            <a:r>
              <a:rPr lang="en-US" sz="2000" dirty="0" smtClean="0"/>
              <a:t>CHANGE_PASS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AFTER </a:t>
            </a:r>
          </a:p>
          <a:p>
            <a:pPr marL="0" indent="0">
              <a:buNone/>
            </a:pPr>
            <a:r>
              <a:rPr lang="en-US" sz="2000" dirty="0"/>
              <a:t>UPDATE OF PASSWORD ON LOGIN </a:t>
            </a:r>
          </a:p>
          <a:p>
            <a:pPr marL="0" indent="0">
              <a:buNone/>
            </a:pPr>
            <a:r>
              <a:rPr lang="en-US" sz="2000" dirty="0"/>
              <a:t>FOR EACH ROW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BEGIN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INSERT INTO CHANGEDPASS VALUES (:NEW.LOGINID,:OLD.PASSWORD ,:NEW.PASSWORD ,SYSDATE) ;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END;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96B-80E0-4BC1-AF78-155D7F8C9F86}" type="datetime1">
              <a:rPr lang="en-US" smtClean="0"/>
              <a:pPr/>
              <a:t>4/30/2019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0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Triggers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OR REPLACE TRIGGER DELETED_ID</a:t>
            </a:r>
          </a:p>
          <a:p>
            <a:pPr marL="0" indent="0">
              <a:buNone/>
            </a:pPr>
            <a:r>
              <a:rPr lang="en-US" sz="2000" dirty="0"/>
              <a:t>BEFORE DELETE ON CUSTOMER</a:t>
            </a:r>
          </a:p>
          <a:p>
            <a:pPr marL="0" indent="0">
              <a:buNone/>
            </a:pPr>
            <a:r>
              <a:rPr lang="en-US" sz="2000" dirty="0"/>
              <a:t>FOR EACH </a:t>
            </a:r>
            <a:r>
              <a:rPr lang="en-US" sz="2000" dirty="0" smtClean="0"/>
              <a:t>ROW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BEGIN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INSERT INTO DELETED_CUSTOMER VALUES (:OLD.CUSTOMERID,:OLD.CUSTOMERNAME,:OLD.LOGINID,:OLD.EMAIL);</a:t>
            </a:r>
          </a:p>
          <a:p>
            <a:pPr marL="0" indent="0">
              <a:buNone/>
            </a:pPr>
            <a:r>
              <a:rPr lang="en-US" sz="2000" dirty="0"/>
              <a:t>DELETE FROM LOGIN WHERE LOGINID= :OLD.CUSTOMERID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END;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96B-80E0-4BC1-AF78-155D7F8C9F86}" type="datetime1">
              <a:rPr lang="en-US" smtClean="0"/>
              <a:pPr/>
              <a:t>4/30/2019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39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Triggers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OR REPLACE TRIGGER MOVIE_DELETE  </a:t>
            </a:r>
          </a:p>
          <a:p>
            <a:pPr marL="0" indent="0">
              <a:buNone/>
            </a:pPr>
            <a:r>
              <a:rPr lang="en-US" sz="2000" dirty="0"/>
              <a:t>AFTER</a:t>
            </a:r>
          </a:p>
          <a:p>
            <a:pPr marL="0" indent="0">
              <a:buNone/>
            </a:pPr>
            <a:r>
              <a:rPr lang="en-US" sz="2000" dirty="0"/>
              <a:t>DELETE  ON MOVIE</a:t>
            </a:r>
          </a:p>
          <a:p>
            <a:pPr marL="0" indent="0">
              <a:buNone/>
            </a:pPr>
            <a:r>
              <a:rPr lang="en-US" sz="2000" dirty="0"/>
              <a:t>FOR EACH ROW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BEGIN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INSERT INTO DELETEDMOVIE VALUES (:NEW.MID,:NEW.MOVIENAME,SYSDATE) ;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END;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96B-80E0-4BC1-AF78-155D7F8C9F86}" type="datetime1">
              <a:rPr lang="en-US" smtClean="0"/>
              <a:pPr/>
              <a:t>4/30/2019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66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_Theme_AIU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yFont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inal_lec5.pptx" id="{6AAA39A0-8C1F-4EB5-8BBB-E6552ED39E5A}" vid="{26EA0852-1D84-485A-8677-75600ABB35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3485</TotalTime>
  <Words>319</Words>
  <Application>Microsoft Office PowerPoint</Application>
  <PresentationFormat>Custom</PresentationFormat>
  <Paragraphs>122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Slide_Theme_AIUB</vt:lpstr>
      <vt:lpstr>Tables    </vt:lpstr>
      <vt:lpstr>Procedures </vt:lpstr>
      <vt:lpstr>Procedures </vt:lpstr>
      <vt:lpstr>Procedures </vt:lpstr>
      <vt:lpstr>Procedures </vt:lpstr>
      <vt:lpstr>Triggers </vt:lpstr>
      <vt:lpstr>Triggers </vt:lpstr>
      <vt:lpstr>Triggers </vt:lpstr>
      <vt:lpstr>Triggers </vt:lpstr>
      <vt:lpstr>VIEW</vt:lpstr>
      <vt:lpstr>VIEW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MUNTAKIM ISLAM</dc:creator>
  <cp:lastModifiedBy>REJWAN AHMED</cp:lastModifiedBy>
  <cp:revision>23</cp:revision>
  <dcterms:created xsi:type="dcterms:W3CDTF">2019-04-19T13:06:50Z</dcterms:created>
  <dcterms:modified xsi:type="dcterms:W3CDTF">2019-04-30T14:21:38Z</dcterms:modified>
</cp:coreProperties>
</file>