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4" r:id="rId4"/>
    <p:sldId id="262" r:id="rId5"/>
    <p:sldId id="272" r:id="rId6"/>
    <p:sldId id="271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3BD"/>
    <a:srgbClr val="ABC61F"/>
    <a:srgbClr val="4F2683"/>
    <a:srgbClr val="F6AC41"/>
    <a:srgbClr val="DE3B3C"/>
    <a:srgbClr val="807F83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9649F-139B-42C7-B980-950D2146F329}" v="2" dt="2021-10-07T14:17:29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02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al Saha" userId="457561c5-951a-4c3e-9c95-48955167395f" providerId="ADAL" clId="{2CA9649F-139B-42C7-B980-950D2146F329}"/>
    <pc:docChg chg="undo custSel addSld delSld modSld">
      <pc:chgData name="Sajal Saha" userId="457561c5-951a-4c3e-9c95-48955167395f" providerId="ADAL" clId="{2CA9649F-139B-42C7-B980-950D2146F329}" dt="2021-10-07T14:20:27.018" v="621" actId="20577"/>
      <pc:docMkLst>
        <pc:docMk/>
      </pc:docMkLst>
      <pc:sldChg chg="modSp mod">
        <pc:chgData name="Sajal Saha" userId="457561c5-951a-4c3e-9c95-48955167395f" providerId="ADAL" clId="{2CA9649F-139B-42C7-B980-950D2146F329}" dt="2021-10-07T13:57:36.075" v="1" actId="20577"/>
        <pc:sldMkLst>
          <pc:docMk/>
          <pc:sldMk cId="4050488369" sldId="258"/>
        </pc:sldMkLst>
        <pc:spChg chg="mod">
          <ac:chgData name="Sajal Saha" userId="457561c5-951a-4c3e-9c95-48955167395f" providerId="ADAL" clId="{2CA9649F-139B-42C7-B980-950D2146F329}" dt="2021-10-07T13:57:36.075" v="1" actId="20577"/>
          <ac:spMkLst>
            <pc:docMk/>
            <pc:sldMk cId="4050488369" sldId="258"/>
            <ac:spMk id="5" creationId="{00000000-0000-0000-0000-000000000000}"/>
          </ac:spMkLst>
        </pc:spChg>
      </pc:sldChg>
      <pc:sldChg chg="modSp mod">
        <pc:chgData name="Sajal Saha" userId="457561c5-951a-4c3e-9c95-48955167395f" providerId="ADAL" clId="{2CA9649F-139B-42C7-B980-950D2146F329}" dt="2021-10-07T14:15:59.650" v="81" actId="20577"/>
        <pc:sldMkLst>
          <pc:docMk/>
          <pc:sldMk cId="4166187644" sldId="262"/>
        </pc:sldMkLst>
        <pc:spChg chg="mod">
          <ac:chgData name="Sajal Saha" userId="457561c5-951a-4c3e-9c95-48955167395f" providerId="ADAL" clId="{2CA9649F-139B-42C7-B980-950D2146F329}" dt="2021-10-07T14:15:59.650" v="81" actId="20577"/>
          <ac:spMkLst>
            <pc:docMk/>
            <pc:sldMk cId="4166187644" sldId="262"/>
            <ac:spMk id="4" creationId="{00000000-0000-0000-0000-000000000000}"/>
          </ac:spMkLst>
        </pc:spChg>
      </pc:sldChg>
      <pc:sldChg chg="modSp mod">
        <pc:chgData name="Sajal Saha" userId="457561c5-951a-4c3e-9c95-48955167395f" providerId="ADAL" clId="{2CA9649F-139B-42C7-B980-950D2146F329}" dt="2021-10-07T14:13:31.765" v="3" actId="14100"/>
        <pc:sldMkLst>
          <pc:docMk/>
          <pc:sldMk cId="38944138" sldId="264"/>
        </pc:sldMkLst>
        <pc:picChg chg="mod">
          <ac:chgData name="Sajal Saha" userId="457561c5-951a-4c3e-9c95-48955167395f" providerId="ADAL" clId="{2CA9649F-139B-42C7-B980-950D2146F329}" dt="2021-10-07T14:13:31.765" v="3" actId="14100"/>
          <ac:picMkLst>
            <pc:docMk/>
            <pc:sldMk cId="38944138" sldId="264"/>
            <ac:picMk id="6" creationId="{8FE63A64-45C1-449C-B945-515DCD268BBE}"/>
          </ac:picMkLst>
        </pc:picChg>
      </pc:sldChg>
      <pc:sldChg chg="modSp mod">
        <pc:chgData name="Sajal Saha" userId="457561c5-951a-4c3e-9c95-48955167395f" providerId="ADAL" clId="{2CA9649F-139B-42C7-B980-950D2146F329}" dt="2021-10-07T14:16:24.442" v="94" actId="20577"/>
        <pc:sldMkLst>
          <pc:docMk/>
          <pc:sldMk cId="3280860581" sldId="271"/>
        </pc:sldMkLst>
        <pc:spChg chg="mod">
          <ac:chgData name="Sajal Saha" userId="457561c5-951a-4c3e-9c95-48955167395f" providerId="ADAL" clId="{2CA9649F-139B-42C7-B980-950D2146F329}" dt="2021-10-07T14:16:24.442" v="94" actId="20577"/>
          <ac:spMkLst>
            <pc:docMk/>
            <pc:sldMk cId="3280860581" sldId="271"/>
            <ac:spMk id="4" creationId="{00000000-0000-0000-0000-000000000000}"/>
          </ac:spMkLst>
        </pc:spChg>
      </pc:sldChg>
      <pc:sldChg chg="modSp new del mod">
        <pc:chgData name="Sajal Saha" userId="457561c5-951a-4c3e-9c95-48955167395f" providerId="ADAL" clId="{2CA9649F-139B-42C7-B980-950D2146F329}" dt="2021-10-07T14:17:27.465" v="114" actId="2696"/>
        <pc:sldMkLst>
          <pc:docMk/>
          <pc:sldMk cId="1648736021" sldId="272"/>
        </pc:sldMkLst>
        <pc:spChg chg="mod">
          <ac:chgData name="Sajal Saha" userId="457561c5-951a-4c3e-9c95-48955167395f" providerId="ADAL" clId="{2CA9649F-139B-42C7-B980-950D2146F329}" dt="2021-10-07T14:17:21.595" v="113" actId="20577"/>
          <ac:spMkLst>
            <pc:docMk/>
            <pc:sldMk cId="1648736021" sldId="272"/>
            <ac:spMk id="2" creationId="{D9935F87-8329-4A5A-89AD-371E2E701519}"/>
          </ac:spMkLst>
        </pc:spChg>
      </pc:sldChg>
      <pc:sldChg chg="modSp add mod">
        <pc:chgData name="Sajal Saha" userId="457561c5-951a-4c3e-9c95-48955167395f" providerId="ADAL" clId="{2CA9649F-139B-42C7-B980-950D2146F329}" dt="2021-10-07T14:20:27.018" v="621" actId="20577"/>
        <pc:sldMkLst>
          <pc:docMk/>
          <pc:sldMk cId="2685500893" sldId="272"/>
        </pc:sldMkLst>
        <pc:spChg chg="mod">
          <ac:chgData name="Sajal Saha" userId="457561c5-951a-4c3e-9c95-48955167395f" providerId="ADAL" clId="{2CA9649F-139B-42C7-B980-950D2146F329}" dt="2021-10-07T14:20:27.018" v="621" actId="20577"/>
          <ac:spMkLst>
            <pc:docMk/>
            <pc:sldMk cId="2685500893" sldId="272"/>
            <ac:spMk id="4" creationId="{00000000-0000-0000-0000-000000000000}"/>
          </ac:spMkLst>
        </pc:spChg>
      </pc:sldChg>
    </pc:docChg>
  </pc:docChgLst>
  <pc:docChgLst>
    <pc:chgData name="Sajal Saha" userId="457561c5-951a-4c3e-9c95-48955167395f" providerId="ADAL" clId="{D906521D-5449-483D-8B7E-D07331F59F37}"/>
    <pc:docChg chg="custSel delSld modSld">
      <pc:chgData name="Sajal Saha" userId="457561c5-951a-4c3e-9c95-48955167395f" providerId="ADAL" clId="{D906521D-5449-483D-8B7E-D07331F59F37}" dt="2021-09-21T22:19:03.858" v="338" actId="20577"/>
      <pc:docMkLst>
        <pc:docMk/>
      </pc:docMkLst>
      <pc:sldChg chg="modSp mod">
        <pc:chgData name="Sajal Saha" userId="457561c5-951a-4c3e-9c95-48955167395f" providerId="ADAL" clId="{D906521D-5449-483D-8B7E-D07331F59F37}" dt="2021-09-21T14:22:13.803" v="1" actId="20577"/>
        <pc:sldMkLst>
          <pc:docMk/>
          <pc:sldMk cId="4050488369" sldId="258"/>
        </pc:sldMkLst>
        <pc:spChg chg="mod">
          <ac:chgData name="Sajal Saha" userId="457561c5-951a-4c3e-9c95-48955167395f" providerId="ADAL" clId="{D906521D-5449-483D-8B7E-D07331F59F37}" dt="2021-09-21T14:22:13.803" v="1" actId="20577"/>
          <ac:spMkLst>
            <pc:docMk/>
            <pc:sldMk cId="4050488369" sldId="258"/>
            <ac:spMk id="5" creationId="{00000000-0000-0000-0000-000000000000}"/>
          </ac:spMkLst>
        </pc:spChg>
      </pc:sldChg>
      <pc:sldChg chg="delSp del mod">
        <pc:chgData name="Sajal Saha" userId="457561c5-951a-4c3e-9c95-48955167395f" providerId="ADAL" clId="{D906521D-5449-483D-8B7E-D07331F59F37}" dt="2021-09-21T14:22:20.172" v="3" actId="2696"/>
        <pc:sldMkLst>
          <pc:docMk/>
          <pc:sldMk cId="3425814676" sldId="260"/>
        </pc:sldMkLst>
        <pc:picChg chg="del">
          <ac:chgData name="Sajal Saha" userId="457561c5-951a-4c3e-9c95-48955167395f" providerId="ADAL" clId="{D906521D-5449-483D-8B7E-D07331F59F37}" dt="2021-09-21T14:22:17.750" v="2" actId="478"/>
          <ac:picMkLst>
            <pc:docMk/>
            <pc:sldMk cId="3425814676" sldId="260"/>
            <ac:picMk id="6" creationId="{4E8CC82C-9908-4490-BE4E-21BF91B3938A}"/>
          </ac:picMkLst>
        </pc:picChg>
      </pc:sldChg>
      <pc:sldChg chg="modSp mod">
        <pc:chgData name="Sajal Saha" userId="457561c5-951a-4c3e-9c95-48955167395f" providerId="ADAL" clId="{D906521D-5449-483D-8B7E-D07331F59F37}" dt="2021-09-21T22:19:03.858" v="338" actId="20577"/>
        <pc:sldMkLst>
          <pc:docMk/>
          <pc:sldMk cId="4166187644" sldId="262"/>
        </pc:sldMkLst>
        <pc:spChg chg="mod">
          <ac:chgData name="Sajal Saha" userId="457561c5-951a-4c3e-9c95-48955167395f" providerId="ADAL" clId="{D906521D-5449-483D-8B7E-D07331F59F37}" dt="2021-09-21T22:19:03.858" v="338" actId="20577"/>
          <ac:spMkLst>
            <pc:docMk/>
            <pc:sldMk cId="4166187644" sldId="262"/>
            <ac:spMk id="4" creationId="{00000000-0000-0000-0000-000000000000}"/>
          </ac:spMkLst>
        </pc:spChg>
      </pc:sldChg>
      <pc:sldChg chg="modSp mod">
        <pc:chgData name="Sajal Saha" userId="457561c5-951a-4c3e-9c95-48955167395f" providerId="ADAL" clId="{D906521D-5449-483D-8B7E-D07331F59F37}" dt="2021-09-21T14:28:33.674" v="88" actId="20577"/>
        <pc:sldMkLst>
          <pc:docMk/>
          <pc:sldMk cId="38944138" sldId="264"/>
        </pc:sldMkLst>
        <pc:spChg chg="mod">
          <ac:chgData name="Sajal Saha" userId="457561c5-951a-4c3e-9c95-48955167395f" providerId="ADAL" clId="{D906521D-5449-483D-8B7E-D07331F59F37}" dt="2021-09-21T14:28:04.294" v="71" actId="20577"/>
          <ac:spMkLst>
            <pc:docMk/>
            <pc:sldMk cId="38944138" sldId="264"/>
            <ac:spMk id="4" creationId="{00000000-0000-0000-0000-000000000000}"/>
          </ac:spMkLst>
        </pc:spChg>
        <pc:spChg chg="mod">
          <ac:chgData name="Sajal Saha" userId="457561c5-951a-4c3e-9c95-48955167395f" providerId="ADAL" clId="{D906521D-5449-483D-8B7E-D07331F59F37}" dt="2021-09-21T14:28:33.674" v="88" actId="20577"/>
          <ac:spMkLst>
            <pc:docMk/>
            <pc:sldMk cId="38944138" sldId="264"/>
            <ac:spMk id="7" creationId="{9F923854-41C1-4DEA-823C-6B5C4D8CD379}"/>
          </ac:spMkLst>
        </pc:spChg>
        <pc:picChg chg="mod">
          <ac:chgData name="Sajal Saha" userId="457561c5-951a-4c3e-9c95-48955167395f" providerId="ADAL" clId="{D906521D-5449-483D-8B7E-D07331F59F37}" dt="2021-09-21T14:22:46.201" v="8" actId="1076"/>
          <ac:picMkLst>
            <pc:docMk/>
            <pc:sldMk cId="38944138" sldId="264"/>
            <ac:picMk id="6" creationId="{8FE63A64-45C1-449C-B945-515DCD268BBE}"/>
          </ac:picMkLst>
        </pc:picChg>
      </pc:sldChg>
      <pc:sldChg chg="modSp mod">
        <pc:chgData name="Sajal Saha" userId="457561c5-951a-4c3e-9c95-48955167395f" providerId="ADAL" clId="{D906521D-5449-483D-8B7E-D07331F59F37}" dt="2021-09-21T14:41:18.679" v="238" actId="313"/>
        <pc:sldMkLst>
          <pc:docMk/>
          <pc:sldMk cId="3280860581" sldId="271"/>
        </pc:sldMkLst>
        <pc:spChg chg="mod">
          <ac:chgData name="Sajal Saha" userId="457561c5-951a-4c3e-9c95-48955167395f" providerId="ADAL" clId="{D906521D-5449-483D-8B7E-D07331F59F37}" dt="2021-09-21T14:41:18.679" v="238" actId="313"/>
          <ac:spMkLst>
            <pc:docMk/>
            <pc:sldMk cId="3280860581" sldId="271"/>
            <ac:spMk id="4" creationId="{00000000-0000-0000-0000-000000000000}"/>
          </ac:spMkLst>
        </pc:spChg>
      </pc:sldChg>
    </pc:docChg>
  </pc:docChgLst>
  <pc:docChgLst>
    <pc:chgData name="Sajal Saha" userId="457561c5-951a-4c3e-9c95-48955167395f" providerId="ADAL" clId="{210818E4-34C5-4F89-8DD5-8809B4A8683A}"/>
    <pc:docChg chg="undo custSel addSld delSld modSld">
      <pc:chgData name="Sajal Saha" userId="457561c5-951a-4c3e-9c95-48955167395f" providerId="ADAL" clId="{210818E4-34C5-4F89-8DD5-8809B4A8683A}" dt="2021-09-12T16:47:21.030" v="209" actId="1076"/>
      <pc:docMkLst>
        <pc:docMk/>
      </pc:docMkLst>
      <pc:sldChg chg="del">
        <pc:chgData name="Sajal Saha" userId="457561c5-951a-4c3e-9c95-48955167395f" providerId="ADAL" clId="{210818E4-34C5-4F89-8DD5-8809B4A8683A}" dt="2021-09-12T16:40:23.350" v="34" actId="2696"/>
        <pc:sldMkLst>
          <pc:docMk/>
          <pc:sldMk cId="1536441746" sldId="257"/>
        </pc:sldMkLst>
      </pc:sldChg>
      <pc:sldChg chg="modSp mod">
        <pc:chgData name="Sajal Saha" userId="457561c5-951a-4c3e-9c95-48955167395f" providerId="ADAL" clId="{210818E4-34C5-4F89-8DD5-8809B4A8683A}" dt="2021-09-12T16:40:12.416" v="33" actId="20577"/>
        <pc:sldMkLst>
          <pc:docMk/>
          <pc:sldMk cId="4050488369" sldId="258"/>
        </pc:sldMkLst>
        <pc:spChg chg="mod">
          <ac:chgData name="Sajal Saha" userId="457561c5-951a-4c3e-9c95-48955167395f" providerId="ADAL" clId="{210818E4-34C5-4F89-8DD5-8809B4A8683A}" dt="2021-09-12T16:40:12.416" v="33" actId="20577"/>
          <ac:spMkLst>
            <pc:docMk/>
            <pc:sldMk cId="4050488369" sldId="258"/>
            <ac:spMk id="5" creationId="{00000000-0000-0000-0000-000000000000}"/>
          </ac:spMkLst>
        </pc:spChg>
      </pc:sldChg>
      <pc:sldChg chg="addSp modSp mod">
        <pc:chgData name="Sajal Saha" userId="457561c5-951a-4c3e-9c95-48955167395f" providerId="ADAL" clId="{210818E4-34C5-4F89-8DD5-8809B4A8683A}" dt="2021-09-12T16:47:05.150" v="206" actId="1076"/>
        <pc:sldMkLst>
          <pc:docMk/>
          <pc:sldMk cId="3425814676" sldId="260"/>
        </pc:sldMkLst>
        <pc:spChg chg="mod">
          <ac:chgData name="Sajal Saha" userId="457561c5-951a-4c3e-9c95-48955167395f" providerId="ADAL" clId="{210818E4-34C5-4F89-8DD5-8809B4A8683A}" dt="2021-09-12T16:47:05.150" v="206" actId="1076"/>
          <ac:spMkLst>
            <pc:docMk/>
            <pc:sldMk cId="3425814676" sldId="260"/>
            <ac:spMk id="4" creationId="{00000000-0000-0000-0000-000000000000}"/>
          </ac:spMkLst>
        </pc:spChg>
        <pc:spChg chg="add mod">
          <ac:chgData name="Sajal Saha" userId="457561c5-951a-4c3e-9c95-48955167395f" providerId="ADAL" clId="{210818E4-34C5-4F89-8DD5-8809B4A8683A}" dt="2021-09-12T16:41:05.724" v="71" actId="1076"/>
          <ac:spMkLst>
            <pc:docMk/>
            <pc:sldMk cId="3425814676" sldId="260"/>
            <ac:spMk id="7" creationId="{3DCAF128-0212-4682-BDA8-8254C17159F7}"/>
          </ac:spMkLst>
        </pc:spChg>
        <pc:picChg chg="add mod">
          <ac:chgData name="Sajal Saha" userId="457561c5-951a-4c3e-9c95-48955167395f" providerId="ADAL" clId="{210818E4-34C5-4F89-8DD5-8809B4A8683A}" dt="2021-09-12T16:41:02.029" v="69" actId="14100"/>
          <ac:picMkLst>
            <pc:docMk/>
            <pc:sldMk cId="3425814676" sldId="260"/>
            <ac:picMk id="6" creationId="{4E8CC82C-9908-4490-BE4E-21BF91B3938A}"/>
          </ac:picMkLst>
        </pc:picChg>
      </pc:sldChg>
      <pc:sldChg chg="del">
        <pc:chgData name="Sajal Saha" userId="457561c5-951a-4c3e-9c95-48955167395f" providerId="ADAL" clId="{210818E4-34C5-4F89-8DD5-8809B4A8683A}" dt="2021-09-12T16:46:33.822" v="197" actId="47"/>
        <pc:sldMkLst>
          <pc:docMk/>
          <pc:sldMk cId="547295663" sldId="261"/>
        </pc:sldMkLst>
      </pc:sldChg>
      <pc:sldChg chg="modSp mod">
        <pc:chgData name="Sajal Saha" userId="457561c5-951a-4c3e-9c95-48955167395f" providerId="ADAL" clId="{210818E4-34C5-4F89-8DD5-8809B4A8683A}" dt="2021-09-12T16:47:12.886" v="208" actId="20577"/>
        <pc:sldMkLst>
          <pc:docMk/>
          <pc:sldMk cId="4166187644" sldId="262"/>
        </pc:sldMkLst>
        <pc:spChg chg="mod">
          <ac:chgData name="Sajal Saha" userId="457561c5-951a-4c3e-9c95-48955167395f" providerId="ADAL" clId="{210818E4-34C5-4F89-8DD5-8809B4A8683A}" dt="2021-09-12T16:47:12.886" v="208" actId="20577"/>
          <ac:spMkLst>
            <pc:docMk/>
            <pc:sldMk cId="4166187644" sldId="262"/>
            <ac:spMk id="4" creationId="{00000000-0000-0000-0000-000000000000}"/>
          </ac:spMkLst>
        </pc:spChg>
      </pc:sldChg>
      <pc:sldChg chg="del">
        <pc:chgData name="Sajal Saha" userId="457561c5-951a-4c3e-9c95-48955167395f" providerId="ADAL" clId="{210818E4-34C5-4F89-8DD5-8809B4A8683A}" dt="2021-09-12T16:46:34.538" v="199" actId="47"/>
        <pc:sldMkLst>
          <pc:docMk/>
          <pc:sldMk cId="3170482465" sldId="263"/>
        </pc:sldMkLst>
      </pc:sldChg>
      <pc:sldChg chg="addSp modSp mod">
        <pc:chgData name="Sajal Saha" userId="457561c5-951a-4c3e-9c95-48955167395f" providerId="ADAL" clId="{210818E4-34C5-4F89-8DD5-8809B4A8683A}" dt="2021-09-12T16:47:00.095" v="205" actId="14100"/>
        <pc:sldMkLst>
          <pc:docMk/>
          <pc:sldMk cId="38944138" sldId="264"/>
        </pc:sldMkLst>
        <pc:spChg chg="mod">
          <ac:chgData name="Sajal Saha" userId="457561c5-951a-4c3e-9c95-48955167395f" providerId="ADAL" clId="{210818E4-34C5-4F89-8DD5-8809B4A8683A}" dt="2021-09-12T16:47:00.095" v="205" actId="14100"/>
          <ac:spMkLst>
            <pc:docMk/>
            <pc:sldMk cId="38944138" sldId="264"/>
            <ac:spMk id="4" creationId="{00000000-0000-0000-0000-000000000000}"/>
          </ac:spMkLst>
        </pc:spChg>
        <pc:spChg chg="add mod">
          <ac:chgData name="Sajal Saha" userId="457561c5-951a-4c3e-9c95-48955167395f" providerId="ADAL" clId="{210818E4-34C5-4F89-8DD5-8809B4A8683A}" dt="2021-09-12T16:41:59.535" v="130" actId="1076"/>
          <ac:spMkLst>
            <pc:docMk/>
            <pc:sldMk cId="38944138" sldId="264"/>
            <ac:spMk id="7" creationId="{9F923854-41C1-4DEA-823C-6B5C4D8CD379}"/>
          </ac:spMkLst>
        </pc:spChg>
        <pc:picChg chg="add mod">
          <ac:chgData name="Sajal Saha" userId="457561c5-951a-4c3e-9c95-48955167395f" providerId="ADAL" clId="{210818E4-34C5-4F89-8DD5-8809B4A8683A}" dt="2021-09-12T16:42:04.382" v="132" actId="14100"/>
          <ac:picMkLst>
            <pc:docMk/>
            <pc:sldMk cId="38944138" sldId="264"/>
            <ac:picMk id="6" creationId="{8FE63A64-45C1-449C-B945-515DCD268BBE}"/>
          </ac:picMkLst>
        </pc:picChg>
      </pc:sldChg>
      <pc:sldChg chg="del">
        <pc:chgData name="Sajal Saha" userId="457561c5-951a-4c3e-9c95-48955167395f" providerId="ADAL" clId="{210818E4-34C5-4F89-8DD5-8809B4A8683A}" dt="2021-09-12T16:46:33.218" v="196" actId="47"/>
        <pc:sldMkLst>
          <pc:docMk/>
          <pc:sldMk cId="2516351143" sldId="266"/>
        </pc:sldMkLst>
      </pc:sldChg>
      <pc:sldChg chg="del">
        <pc:chgData name="Sajal Saha" userId="457561c5-951a-4c3e-9c95-48955167395f" providerId="ADAL" clId="{210818E4-34C5-4F89-8DD5-8809B4A8683A}" dt="2021-09-12T16:46:34.160" v="198" actId="47"/>
        <pc:sldMkLst>
          <pc:docMk/>
          <pc:sldMk cId="2087316179" sldId="267"/>
        </pc:sldMkLst>
      </pc:sldChg>
      <pc:sldChg chg="del">
        <pc:chgData name="Sajal Saha" userId="457561c5-951a-4c3e-9c95-48955167395f" providerId="ADAL" clId="{210818E4-34C5-4F89-8DD5-8809B4A8683A}" dt="2021-09-12T16:46:34.910" v="200" actId="47"/>
        <pc:sldMkLst>
          <pc:docMk/>
          <pc:sldMk cId="2214686510" sldId="268"/>
        </pc:sldMkLst>
      </pc:sldChg>
      <pc:sldChg chg="del">
        <pc:chgData name="Sajal Saha" userId="457561c5-951a-4c3e-9c95-48955167395f" providerId="ADAL" clId="{210818E4-34C5-4F89-8DD5-8809B4A8683A}" dt="2021-09-12T16:46:35.257" v="201" actId="47"/>
        <pc:sldMkLst>
          <pc:docMk/>
          <pc:sldMk cId="455677620" sldId="269"/>
        </pc:sldMkLst>
      </pc:sldChg>
      <pc:sldChg chg="del">
        <pc:chgData name="Sajal Saha" userId="457561c5-951a-4c3e-9c95-48955167395f" providerId="ADAL" clId="{210818E4-34C5-4F89-8DD5-8809B4A8683A}" dt="2021-09-12T16:46:35.625" v="202" actId="47"/>
        <pc:sldMkLst>
          <pc:docMk/>
          <pc:sldMk cId="3264270270" sldId="270"/>
        </pc:sldMkLst>
      </pc:sldChg>
      <pc:sldChg chg="modSp add mod">
        <pc:chgData name="Sajal Saha" userId="457561c5-951a-4c3e-9c95-48955167395f" providerId="ADAL" clId="{210818E4-34C5-4F89-8DD5-8809B4A8683A}" dt="2021-09-12T16:47:21.030" v="209" actId="1076"/>
        <pc:sldMkLst>
          <pc:docMk/>
          <pc:sldMk cId="3280860581" sldId="271"/>
        </pc:sldMkLst>
        <pc:spChg chg="mod">
          <ac:chgData name="Sajal Saha" userId="457561c5-951a-4c3e-9c95-48955167395f" providerId="ADAL" clId="{210818E4-34C5-4F89-8DD5-8809B4A8683A}" dt="2021-09-12T16:47:21.030" v="209" actId="1076"/>
          <ac:spMkLst>
            <pc:docMk/>
            <pc:sldMk cId="3280860581" sldId="271"/>
            <ac:spMk id="4" creationId="{00000000-0000-0000-0000-000000000000}"/>
          </ac:spMkLst>
        </pc:spChg>
      </pc:sldChg>
    </pc:docChg>
  </pc:docChgLst>
  <pc:docChgLst>
    <pc:chgData name="Sajal Saha" userId="457561c5-951a-4c3e-9c95-48955167395f" providerId="ADAL" clId="{00E35114-BAC5-4553-914B-D60C268DDF4D}"/>
    <pc:docChg chg="undo custSel addSld delSld modSld">
      <pc:chgData name="Sajal Saha" userId="457561c5-951a-4c3e-9c95-48955167395f" providerId="ADAL" clId="{00E35114-BAC5-4553-914B-D60C268DDF4D}" dt="2021-05-17T14:40:35.939" v="1399"/>
      <pc:docMkLst>
        <pc:docMk/>
      </pc:docMkLst>
      <pc:sldChg chg="modSp mod">
        <pc:chgData name="Sajal Saha" userId="457561c5-951a-4c3e-9c95-48955167395f" providerId="ADAL" clId="{00E35114-BAC5-4553-914B-D60C268DDF4D}" dt="2021-05-17T14:39:43.964" v="1377" actId="1076"/>
        <pc:sldMkLst>
          <pc:docMk/>
          <pc:sldMk cId="1536441746" sldId="257"/>
        </pc:sldMkLst>
        <pc:spChg chg="mod">
          <ac:chgData name="Sajal Saha" userId="457561c5-951a-4c3e-9c95-48955167395f" providerId="ADAL" clId="{00E35114-BAC5-4553-914B-D60C268DDF4D}" dt="2021-05-17T14:29:02.244" v="455" actId="20577"/>
          <ac:spMkLst>
            <pc:docMk/>
            <pc:sldMk cId="1536441746" sldId="257"/>
            <ac:spMk id="4" creationId="{00000000-0000-0000-0000-000000000000}"/>
          </ac:spMkLst>
        </pc:spChg>
        <pc:spChg chg="mod">
          <ac:chgData name="Sajal Saha" userId="457561c5-951a-4c3e-9c95-48955167395f" providerId="ADAL" clId="{00E35114-BAC5-4553-914B-D60C268DDF4D}" dt="2021-05-17T14:39:43.964" v="1377" actId="1076"/>
          <ac:spMkLst>
            <pc:docMk/>
            <pc:sldMk cId="1536441746" sldId="257"/>
            <ac:spMk id="5" creationId="{00000000-0000-0000-0000-000000000000}"/>
          </ac:spMkLst>
        </pc:spChg>
      </pc:sldChg>
      <pc:sldChg chg="modSp mod">
        <pc:chgData name="Sajal Saha" userId="457561c5-951a-4c3e-9c95-48955167395f" providerId="ADAL" clId="{00E35114-BAC5-4553-914B-D60C268DDF4D}" dt="2021-05-17T14:38:50.113" v="1370" actId="20577"/>
        <pc:sldMkLst>
          <pc:docMk/>
          <pc:sldMk cId="4050488369" sldId="258"/>
        </pc:sldMkLst>
        <pc:spChg chg="mod">
          <ac:chgData name="Sajal Saha" userId="457561c5-951a-4c3e-9c95-48955167395f" providerId="ADAL" clId="{00E35114-BAC5-4553-914B-D60C268DDF4D}" dt="2021-05-17T14:38:50.113" v="1370" actId="20577"/>
          <ac:spMkLst>
            <pc:docMk/>
            <pc:sldMk cId="4050488369" sldId="258"/>
            <ac:spMk id="5" creationId="{00000000-0000-0000-0000-000000000000}"/>
          </ac:spMkLst>
        </pc:spChg>
      </pc:sldChg>
      <pc:sldChg chg="del">
        <pc:chgData name="Sajal Saha" userId="457561c5-951a-4c3e-9c95-48955167395f" providerId="ADAL" clId="{00E35114-BAC5-4553-914B-D60C268DDF4D}" dt="2021-05-12T14:29:43.613" v="118" actId="2696"/>
        <pc:sldMkLst>
          <pc:docMk/>
          <pc:sldMk cId="4130071603" sldId="259"/>
        </pc:sldMkLst>
      </pc:sldChg>
      <pc:sldChg chg="addSp delSp modSp mod">
        <pc:chgData name="Sajal Saha" userId="457561c5-951a-4c3e-9c95-48955167395f" providerId="ADAL" clId="{00E35114-BAC5-4553-914B-D60C268DDF4D}" dt="2021-05-17T14:39:48.560" v="1379"/>
        <pc:sldMkLst>
          <pc:docMk/>
          <pc:sldMk cId="3425814676" sldId="260"/>
        </pc:sldMkLst>
        <pc:spChg chg="mod">
          <ac:chgData name="Sajal Saha" userId="457561c5-951a-4c3e-9c95-48955167395f" providerId="ADAL" clId="{00E35114-BAC5-4553-914B-D60C268DDF4D}" dt="2021-05-17T14:29:20.519" v="459" actId="20577"/>
          <ac:spMkLst>
            <pc:docMk/>
            <pc:sldMk cId="3425814676" sldId="260"/>
            <ac:spMk id="4" creationId="{00000000-0000-0000-0000-000000000000}"/>
          </ac:spMkLst>
        </pc:spChg>
        <pc:spChg chg="add mod">
          <ac:chgData name="Sajal Saha" userId="457561c5-951a-4c3e-9c95-48955167395f" providerId="ADAL" clId="{00E35114-BAC5-4553-914B-D60C268DDF4D}" dt="2021-05-17T14:39:48.560" v="1379"/>
          <ac:spMkLst>
            <pc:docMk/>
            <pc:sldMk cId="3425814676" sldId="260"/>
            <ac:spMk id="5" creationId="{51318491-FE53-4216-8F89-048F38B965EB}"/>
          </ac:spMkLst>
        </pc:spChg>
        <pc:spChg chg="del mod">
          <ac:chgData name="Sajal Saha" userId="457561c5-951a-4c3e-9c95-48955167395f" providerId="ADAL" clId="{00E35114-BAC5-4553-914B-D60C268DDF4D}" dt="2021-05-17T14:39:47.677" v="1378" actId="478"/>
          <ac:spMkLst>
            <pc:docMk/>
            <pc:sldMk cId="3425814676" sldId="260"/>
            <ac:spMk id="6" creationId="{00000000-0000-0000-0000-000000000000}"/>
          </ac:spMkLst>
        </pc:spChg>
      </pc:sldChg>
      <pc:sldChg chg="addSp delSp modSp mod">
        <pc:chgData name="Sajal Saha" userId="457561c5-951a-4c3e-9c95-48955167395f" providerId="ADAL" clId="{00E35114-BAC5-4553-914B-D60C268DDF4D}" dt="2021-05-17T14:40:09.924" v="1389"/>
        <pc:sldMkLst>
          <pc:docMk/>
          <pc:sldMk cId="547295663" sldId="261"/>
        </pc:sldMkLst>
        <pc:spChg chg="mod">
          <ac:chgData name="Sajal Saha" userId="457561c5-951a-4c3e-9c95-48955167395f" providerId="ADAL" clId="{00E35114-BAC5-4553-914B-D60C268DDF4D}" dt="2021-05-12T14:54:33.818" v="300" actId="20577"/>
          <ac:spMkLst>
            <pc:docMk/>
            <pc:sldMk cId="547295663" sldId="261"/>
            <ac:spMk id="4" creationId="{00000000-0000-0000-0000-000000000000}"/>
          </ac:spMkLst>
        </pc:spChg>
        <pc:spChg chg="add mod">
          <ac:chgData name="Sajal Saha" userId="457561c5-951a-4c3e-9c95-48955167395f" providerId="ADAL" clId="{00E35114-BAC5-4553-914B-D60C268DDF4D}" dt="2021-05-17T14:40:09.924" v="1389"/>
          <ac:spMkLst>
            <pc:docMk/>
            <pc:sldMk cId="547295663" sldId="261"/>
            <ac:spMk id="5" creationId="{F73DAC16-D2C6-4565-A76F-3ED46BA36047}"/>
          </ac:spMkLst>
        </pc:spChg>
        <pc:spChg chg="del">
          <ac:chgData name="Sajal Saha" userId="457561c5-951a-4c3e-9c95-48955167395f" providerId="ADAL" clId="{00E35114-BAC5-4553-914B-D60C268DDF4D}" dt="2021-05-17T14:40:08.888" v="1388" actId="478"/>
          <ac:spMkLst>
            <pc:docMk/>
            <pc:sldMk cId="547295663" sldId="261"/>
            <ac:spMk id="6" creationId="{00000000-0000-0000-0000-000000000000}"/>
          </ac:spMkLst>
        </pc:spChg>
      </pc:sldChg>
      <pc:sldChg chg="addSp delSp modSp mod">
        <pc:chgData name="Sajal Saha" userId="457561c5-951a-4c3e-9c95-48955167395f" providerId="ADAL" clId="{00E35114-BAC5-4553-914B-D60C268DDF4D}" dt="2021-05-17T14:39:57.246" v="1383"/>
        <pc:sldMkLst>
          <pc:docMk/>
          <pc:sldMk cId="4166187644" sldId="262"/>
        </pc:sldMkLst>
        <pc:spChg chg="mod">
          <ac:chgData name="Sajal Saha" userId="457561c5-951a-4c3e-9c95-48955167395f" providerId="ADAL" clId="{00E35114-BAC5-4553-914B-D60C268DDF4D}" dt="2021-05-12T14:30:46.763" v="152" actId="20577"/>
          <ac:spMkLst>
            <pc:docMk/>
            <pc:sldMk cId="4166187644" sldId="262"/>
            <ac:spMk id="4" creationId="{00000000-0000-0000-0000-000000000000}"/>
          </ac:spMkLst>
        </pc:spChg>
        <pc:spChg chg="del mod">
          <ac:chgData name="Sajal Saha" userId="457561c5-951a-4c3e-9c95-48955167395f" providerId="ADAL" clId="{00E35114-BAC5-4553-914B-D60C268DDF4D}" dt="2021-05-17T14:39:56.188" v="1382" actId="478"/>
          <ac:spMkLst>
            <pc:docMk/>
            <pc:sldMk cId="4166187644" sldId="262"/>
            <ac:spMk id="5" creationId="{00000000-0000-0000-0000-000000000000}"/>
          </ac:spMkLst>
        </pc:spChg>
        <pc:spChg chg="add mod">
          <ac:chgData name="Sajal Saha" userId="457561c5-951a-4c3e-9c95-48955167395f" providerId="ADAL" clId="{00E35114-BAC5-4553-914B-D60C268DDF4D}" dt="2021-05-17T14:39:57.246" v="1383"/>
          <ac:spMkLst>
            <pc:docMk/>
            <pc:sldMk cId="4166187644" sldId="262"/>
            <ac:spMk id="6" creationId="{6AAFA48E-7D51-4533-AF38-83E8591838DE}"/>
          </ac:spMkLst>
        </pc:spChg>
      </pc:sldChg>
      <pc:sldChg chg="addSp delSp modSp mod">
        <pc:chgData name="Sajal Saha" userId="457561c5-951a-4c3e-9c95-48955167395f" providerId="ADAL" clId="{00E35114-BAC5-4553-914B-D60C268DDF4D}" dt="2021-05-17T14:40:20.550" v="1393"/>
        <pc:sldMkLst>
          <pc:docMk/>
          <pc:sldMk cId="3170482465" sldId="263"/>
        </pc:sldMkLst>
        <pc:spChg chg="mod">
          <ac:chgData name="Sajal Saha" userId="457561c5-951a-4c3e-9c95-48955167395f" providerId="ADAL" clId="{00E35114-BAC5-4553-914B-D60C268DDF4D}" dt="2021-05-17T14:30:47.170" v="480" actId="20577"/>
          <ac:spMkLst>
            <pc:docMk/>
            <pc:sldMk cId="3170482465" sldId="263"/>
            <ac:spMk id="4" creationId="{00000000-0000-0000-0000-000000000000}"/>
          </ac:spMkLst>
        </pc:spChg>
        <pc:spChg chg="add mod">
          <ac:chgData name="Sajal Saha" userId="457561c5-951a-4c3e-9c95-48955167395f" providerId="ADAL" clId="{00E35114-BAC5-4553-914B-D60C268DDF4D}" dt="2021-05-17T14:40:20.550" v="1393"/>
          <ac:spMkLst>
            <pc:docMk/>
            <pc:sldMk cId="3170482465" sldId="263"/>
            <ac:spMk id="5" creationId="{6F43E4EF-EFF9-4A98-A00B-35DE5C7E0235}"/>
          </ac:spMkLst>
        </pc:spChg>
        <pc:spChg chg="del">
          <ac:chgData name="Sajal Saha" userId="457561c5-951a-4c3e-9c95-48955167395f" providerId="ADAL" clId="{00E35114-BAC5-4553-914B-D60C268DDF4D}" dt="2021-05-17T14:40:19.098" v="1392" actId="478"/>
          <ac:spMkLst>
            <pc:docMk/>
            <pc:sldMk cId="3170482465" sldId="263"/>
            <ac:spMk id="6" creationId="{00000000-0000-0000-0000-000000000000}"/>
          </ac:spMkLst>
        </pc:spChg>
      </pc:sldChg>
      <pc:sldChg chg="addSp delSp modSp mod">
        <pc:chgData name="Sajal Saha" userId="457561c5-951a-4c3e-9c95-48955167395f" providerId="ADAL" clId="{00E35114-BAC5-4553-914B-D60C268DDF4D}" dt="2021-05-17T14:39:52.841" v="1381"/>
        <pc:sldMkLst>
          <pc:docMk/>
          <pc:sldMk cId="38944138" sldId="264"/>
        </pc:sldMkLst>
        <pc:spChg chg="mod">
          <ac:chgData name="Sajal Saha" userId="457561c5-951a-4c3e-9c95-48955167395f" providerId="ADAL" clId="{00E35114-BAC5-4553-914B-D60C268DDF4D}" dt="2021-05-12T14:29:32.262" v="117" actId="123"/>
          <ac:spMkLst>
            <pc:docMk/>
            <pc:sldMk cId="38944138" sldId="264"/>
            <ac:spMk id="4" creationId="{00000000-0000-0000-0000-000000000000}"/>
          </ac:spMkLst>
        </pc:spChg>
        <pc:spChg chg="add mod">
          <ac:chgData name="Sajal Saha" userId="457561c5-951a-4c3e-9c95-48955167395f" providerId="ADAL" clId="{00E35114-BAC5-4553-914B-D60C268DDF4D}" dt="2021-05-17T14:39:52.841" v="1381"/>
          <ac:spMkLst>
            <pc:docMk/>
            <pc:sldMk cId="38944138" sldId="264"/>
            <ac:spMk id="5" creationId="{6F07FDDF-37EE-4F46-B77E-0E4F3EED8EEC}"/>
          </ac:spMkLst>
        </pc:spChg>
        <pc:spChg chg="del mod">
          <ac:chgData name="Sajal Saha" userId="457561c5-951a-4c3e-9c95-48955167395f" providerId="ADAL" clId="{00E35114-BAC5-4553-914B-D60C268DDF4D}" dt="2021-05-17T14:39:51.825" v="1380" actId="478"/>
          <ac:spMkLst>
            <pc:docMk/>
            <pc:sldMk cId="38944138" sldId="264"/>
            <ac:spMk id="6" creationId="{00000000-0000-0000-0000-000000000000}"/>
          </ac:spMkLst>
        </pc:spChg>
      </pc:sldChg>
      <pc:sldChg chg="addSp delSp modSp mod">
        <pc:chgData name="Sajal Saha" userId="457561c5-951a-4c3e-9c95-48955167395f" providerId="ADAL" clId="{00E35114-BAC5-4553-914B-D60C268DDF4D}" dt="2021-05-17T14:40:05.725" v="1387"/>
        <pc:sldMkLst>
          <pc:docMk/>
          <pc:sldMk cId="2516351143" sldId="266"/>
        </pc:sldMkLst>
        <pc:spChg chg="add mod">
          <ac:chgData name="Sajal Saha" userId="457561c5-951a-4c3e-9c95-48955167395f" providerId="ADAL" clId="{00E35114-BAC5-4553-914B-D60C268DDF4D}" dt="2021-05-12T14:53:40.935" v="197" actId="12"/>
          <ac:spMkLst>
            <pc:docMk/>
            <pc:sldMk cId="2516351143" sldId="266"/>
            <ac:spMk id="2" creationId="{53D093AD-B4FD-479B-B8E7-67AAC01E00E1}"/>
          </ac:spMkLst>
        </pc:spChg>
        <pc:spChg chg="mod">
          <ac:chgData name="Sajal Saha" userId="457561c5-951a-4c3e-9c95-48955167395f" providerId="ADAL" clId="{00E35114-BAC5-4553-914B-D60C268DDF4D}" dt="2021-05-12T14:52:19" v="173" actId="20577"/>
          <ac:spMkLst>
            <pc:docMk/>
            <pc:sldMk cId="2516351143" sldId="266"/>
            <ac:spMk id="4" creationId="{00000000-0000-0000-0000-000000000000}"/>
          </ac:spMkLst>
        </pc:spChg>
        <pc:spChg chg="del">
          <ac:chgData name="Sajal Saha" userId="457561c5-951a-4c3e-9c95-48955167395f" providerId="ADAL" clId="{00E35114-BAC5-4553-914B-D60C268DDF4D}" dt="2021-05-17T14:40:04.791" v="1386" actId="478"/>
          <ac:spMkLst>
            <pc:docMk/>
            <pc:sldMk cId="2516351143" sldId="266"/>
            <ac:spMk id="5" creationId="{00000000-0000-0000-0000-000000000000}"/>
          </ac:spMkLst>
        </pc:spChg>
        <pc:spChg chg="add del mod">
          <ac:chgData name="Sajal Saha" userId="457561c5-951a-4c3e-9c95-48955167395f" providerId="ADAL" clId="{00E35114-BAC5-4553-914B-D60C268DDF4D}" dt="2021-05-17T14:40:03.237" v="1385"/>
          <ac:spMkLst>
            <pc:docMk/>
            <pc:sldMk cId="2516351143" sldId="266"/>
            <ac:spMk id="6" creationId="{0A43EFC2-481C-4823-8E11-82E5EA3B9D8A}"/>
          </ac:spMkLst>
        </pc:spChg>
        <pc:spChg chg="add mod">
          <ac:chgData name="Sajal Saha" userId="457561c5-951a-4c3e-9c95-48955167395f" providerId="ADAL" clId="{00E35114-BAC5-4553-914B-D60C268DDF4D}" dt="2021-05-17T14:40:05.725" v="1387"/>
          <ac:spMkLst>
            <pc:docMk/>
            <pc:sldMk cId="2516351143" sldId="266"/>
            <ac:spMk id="8" creationId="{FDF19575-867A-4EB4-829F-7A1909B84BA8}"/>
          </ac:spMkLst>
        </pc:spChg>
        <pc:graphicFrameChg chg="del mod">
          <ac:chgData name="Sajal Saha" userId="457561c5-951a-4c3e-9c95-48955167395f" providerId="ADAL" clId="{00E35114-BAC5-4553-914B-D60C268DDF4D}" dt="2021-05-12T14:52:12.757" v="170" actId="478"/>
          <ac:graphicFrameMkLst>
            <pc:docMk/>
            <pc:sldMk cId="2516351143" sldId="266"/>
            <ac:graphicFrameMk id="6" creationId="{00000000-0000-0000-0000-000000000000}"/>
          </ac:graphicFrameMkLst>
        </pc:graphicFrameChg>
        <pc:graphicFrameChg chg="add mod modGraphic">
          <ac:chgData name="Sajal Saha" userId="457561c5-951a-4c3e-9c95-48955167395f" providerId="ADAL" clId="{00E35114-BAC5-4553-914B-D60C268DDF4D}" dt="2021-05-12T14:53:33.374" v="196" actId="1076"/>
          <ac:graphicFrameMkLst>
            <pc:docMk/>
            <pc:sldMk cId="2516351143" sldId="266"/>
            <ac:graphicFrameMk id="7" creationId="{665BB868-F656-4893-BFEE-09D7B861A546}"/>
          </ac:graphicFrameMkLst>
        </pc:graphicFrameChg>
      </pc:sldChg>
      <pc:sldChg chg="addSp delSp modSp add mod">
        <pc:chgData name="Sajal Saha" userId="457561c5-951a-4c3e-9c95-48955167395f" providerId="ADAL" clId="{00E35114-BAC5-4553-914B-D60C268DDF4D}" dt="2021-05-17T14:40:13.976" v="1391"/>
        <pc:sldMkLst>
          <pc:docMk/>
          <pc:sldMk cId="2087316179" sldId="267"/>
        </pc:sldMkLst>
        <pc:spChg chg="add mod">
          <ac:chgData name="Sajal Saha" userId="457561c5-951a-4c3e-9c95-48955167395f" providerId="ADAL" clId="{00E35114-BAC5-4553-914B-D60C268DDF4D}" dt="2021-05-17T14:40:13.976" v="1391"/>
          <ac:spMkLst>
            <pc:docMk/>
            <pc:sldMk cId="2087316179" sldId="267"/>
            <ac:spMk id="5" creationId="{FFEAD816-DD07-4EAB-880F-E29C81E9473D}"/>
          </ac:spMkLst>
        </pc:spChg>
        <pc:spChg chg="del">
          <ac:chgData name="Sajal Saha" userId="457561c5-951a-4c3e-9c95-48955167395f" providerId="ADAL" clId="{00E35114-BAC5-4553-914B-D60C268DDF4D}" dt="2021-05-17T14:40:13.105" v="1390" actId="478"/>
          <ac:spMkLst>
            <pc:docMk/>
            <pc:sldMk cId="2087316179" sldId="267"/>
            <ac:spMk id="6" creationId="{00000000-0000-0000-0000-000000000000}"/>
          </ac:spMkLst>
        </pc:spChg>
      </pc:sldChg>
      <pc:sldChg chg="del">
        <pc:chgData name="Sajal Saha" userId="457561c5-951a-4c3e-9c95-48955167395f" providerId="ADAL" clId="{00E35114-BAC5-4553-914B-D60C268DDF4D}" dt="2021-05-12T14:55:30.104" v="336" actId="2696"/>
        <pc:sldMkLst>
          <pc:docMk/>
          <pc:sldMk cId="3705418787" sldId="267"/>
        </pc:sldMkLst>
      </pc:sldChg>
      <pc:sldChg chg="addSp delSp modSp add mod">
        <pc:chgData name="Sajal Saha" userId="457561c5-951a-4c3e-9c95-48955167395f" providerId="ADAL" clId="{00E35114-BAC5-4553-914B-D60C268DDF4D}" dt="2021-05-17T14:40:25.017" v="1395"/>
        <pc:sldMkLst>
          <pc:docMk/>
          <pc:sldMk cId="2214686510" sldId="268"/>
        </pc:sldMkLst>
        <pc:spChg chg="mod">
          <ac:chgData name="Sajal Saha" userId="457561c5-951a-4c3e-9c95-48955167395f" providerId="ADAL" clId="{00E35114-BAC5-4553-914B-D60C268DDF4D}" dt="2021-05-12T14:56:46.260" v="402" actId="20577"/>
          <ac:spMkLst>
            <pc:docMk/>
            <pc:sldMk cId="2214686510" sldId="268"/>
            <ac:spMk id="4" creationId="{00000000-0000-0000-0000-000000000000}"/>
          </ac:spMkLst>
        </pc:spChg>
        <pc:spChg chg="del">
          <ac:chgData name="Sajal Saha" userId="457561c5-951a-4c3e-9c95-48955167395f" providerId="ADAL" clId="{00E35114-BAC5-4553-914B-D60C268DDF4D}" dt="2021-05-17T14:40:24.020" v="1394" actId="478"/>
          <ac:spMkLst>
            <pc:docMk/>
            <pc:sldMk cId="2214686510" sldId="268"/>
            <ac:spMk id="6" creationId="{00000000-0000-0000-0000-000000000000}"/>
          </ac:spMkLst>
        </pc:spChg>
        <pc:spChg chg="add mod">
          <ac:chgData name="Sajal Saha" userId="457561c5-951a-4c3e-9c95-48955167395f" providerId="ADAL" clId="{00E35114-BAC5-4553-914B-D60C268DDF4D}" dt="2021-05-17T14:40:25.017" v="1395"/>
          <ac:spMkLst>
            <pc:docMk/>
            <pc:sldMk cId="2214686510" sldId="268"/>
            <ac:spMk id="7" creationId="{F0C6B851-806A-4ADA-9316-C29107532F85}"/>
          </ac:spMkLst>
        </pc:spChg>
        <pc:picChg chg="add mod">
          <ac:chgData name="Sajal Saha" userId="457561c5-951a-4c3e-9c95-48955167395f" providerId="ADAL" clId="{00E35114-BAC5-4553-914B-D60C268DDF4D}" dt="2021-05-12T14:56:53.319" v="405" actId="1076"/>
          <ac:picMkLst>
            <pc:docMk/>
            <pc:sldMk cId="2214686510" sldId="268"/>
            <ac:picMk id="5" creationId="{977D3A45-B701-4FF7-BCDA-3443FD98BF80}"/>
          </ac:picMkLst>
        </pc:picChg>
      </pc:sldChg>
      <pc:sldChg chg="addSp delSp modSp add mod">
        <pc:chgData name="Sajal Saha" userId="457561c5-951a-4c3e-9c95-48955167395f" providerId="ADAL" clId="{00E35114-BAC5-4553-914B-D60C268DDF4D}" dt="2021-05-17T14:40:31.947" v="1397"/>
        <pc:sldMkLst>
          <pc:docMk/>
          <pc:sldMk cId="455677620" sldId="269"/>
        </pc:sldMkLst>
        <pc:spChg chg="add del mod">
          <ac:chgData name="Sajal Saha" userId="457561c5-951a-4c3e-9c95-48955167395f" providerId="ADAL" clId="{00E35114-BAC5-4553-914B-D60C268DDF4D}" dt="2021-05-17T14:32:25.097" v="501" actId="478"/>
          <ac:spMkLst>
            <pc:docMk/>
            <pc:sldMk cId="455677620" sldId="269"/>
            <ac:spMk id="3" creationId="{801DCF52-F3DC-494A-9E1C-6E02079BD3E0}"/>
          </ac:spMkLst>
        </pc:spChg>
        <pc:spChg chg="mod">
          <ac:chgData name="Sajal Saha" userId="457561c5-951a-4c3e-9c95-48955167395f" providerId="ADAL" clId="{00E35114-BAC5-4553-914B-D60C268DDF4D}" dt="2021-05-17T14:33:21.009" v="645" actId="404"/>
          <ac:spMkLst>
            <pc:docMk/>
            <pc:sldMk cId="455677620" sldId="269"/>
            <ac:spMk id="4" creationId="{00000000-0000-0000-0000-000000000000}"/>
          </ac:spMkLst>
        </pc:spChg>
        <pc:spChg chg="del">
          <ac:chgData name="Sajal Saha" userId="457561c5-951a-4c3e-9c95-48955167395f" providerId="ADAL" clId="{00E35114-BAC5-4553-914B-D60C268DDF4D}" dt="2021-05-17T14:40:31.006" v="1396" actId="478"/>
          <ac:spMkLst>
            <pc:docMk/>
            <pc:sldMk cId="455677620" sldId="269"/>
            <ac:spMk id="6" creationId="{00000000-0000-0000-0000-000000000000}"/>
          </ac:spMkLst>
        </pc:spChg>
        <pc:spChg chg="add mod">
          <ac:chgData name="Sajal Saha" userId="457561c5-951a-4c3e-9c95-48955167395f" providerId="ADAL" clId="{00E35114-BAC5-4553-914B-D60C268DDF4D}" dt="2021-05-17T14:40:31.947" v="1397"/>
          <ac:spMkLst>
            <pc:docMk/>
            <pc:sldMk cId="455677620" sldId="269"/>
            <ac:spMk id="7" creationId="{CFC3BBE9-1EFB-45AB-B8C5-E409EA60D551}"/>
          </ac:spMkLst>
        </pc:spChg>
        <pc:picChg chg="del">
          <ac:chgData name="Sajal Saha" userId="457561c5-951a-4c3e-9c95-48955167395f" providerId="ADAL" clId="{00E35114-BAC5-4553-914B-D60C268DDF4D}" dt="2021-05-17T14:32:20.820" v="500" actId="478"/>
          <ac:picMkLst>
            <pc:docMk/>
            <pc:sldMk cId="455677620" sldId="269"/>
            <ac:picMk id="5" creationId="{977D3A45-B701-4FF7-BCDA-3443FD98BF80}"/>
          </ac:picMkLst>
        </pc:picChg>
      </pc:sldChg>
      <pc:sldChg chg="modSp new del mod">
        <pc:chgData name="Sajal Saha" userId="457561c5-951a-4c3e-9c95-48955167395f" providerId="ADAL" clId="{00E35114-BAC5-4553-914B-D60C268DDF4D}" dt="2021-05-17T14:32:06.305" v="499" actId="2696"/>
        <pc:sldMkLst>
          <pc:docMk/>
          <pc:sldMk cId="2852629694" sldId="270"/>
        </pc:sldMkLst>
        <pc:spChg chg="mod">
          <ac:chgData name="Sajal Saha" userId="457561c5-951a-4c3e-9c95-48955167395f" providerId="ADAL" clId="{00E35114-BAC5-4553-914B-D60C268DDF4D}" dt="2021-05-17T14:31:19.503" v="498" actId="20577"/>
          <ac:spMkLst>
            <pc:docMk/>
            <pc:sldMk cId="2852629694" sldId="270"/>
            <ac:spMk id="2" creationId="{E735D9BA-A5D2-4618-947F-66468794BA7C}"/>
          </ac:spMkLst>
        </pc:spChg>
      </pc:sldChg>
      <pc:sldChg chg="new del">
        <pc:chgData name="Sajal Saha" userId="457561c5-951a-4c3e-9c95-48955167395f" providerId="ADAL" clId="{00E35114-BAC5-4553-914B-D60C268DDF4D}" dt="2021-05-17T14:33:28.723" v="647" actId="2696"/>
        <pc:sldMkLst>
          <pc:docMk/>
          <pc:sldMk cId="3076499518" sldId="270"/>
        </pc:sldMkLst>
      </pc:sldChg>
      <pc:sldChg chg="addSp delSp modSp add mod">
        <pc:chgData name="Sajal Saha" userId="457561c5-951a-4c3e-9c95-48955167395f" providerId="ADAL" clId="{00E35114-BAC5-4553-914B-D60C268DDF4D}" dt="2021-05-17T14:40:35.939" v="1399"/>
        <pc:sldMkLst>
          <pc:docMk/>
          <pc:sldMk cId="3264270270" sldId="270"/>
        </pc:sldMkLst>
        <pc:spChg chg="add del mod">
          <ac:chgData name="Sajal Saha" userId="457561c5-951a-4c3e-9c95-48955167395f" providerId="ADAL" clId="{00E35114-BAC5-4553-914B-D60C268DDF4D}" dt="2021-05-17T14:38:18.093" v="1361" actId="20577"/>
          <ac:spMkLst>
            <pc:docMk/>
            <pc:sldMk cId="3264270270" sldId="270"/>
            <ac:spMk id="4" creationId="{00000000-0000-0000-0000-000000000000}"/>
          </ac:spMkLst>
        </pc:spChg>
        <pc:spChg chg="add mod">
          <ac:chgData name="Sajal Saha" userId="457561c5-951a-4c3e-9c95-48955167395f" providerId="ADAL" clId="{00E35114-BAC5-4553-914B-D60C268DDF4D}" dt="2021-05-17T14:40:35.939" v="1399"/>
          <ac:spMkLst>
            <pc:docMk/>
            <pc:sldMk cId="3264270270" sldId="270"/>
            <ac:spMk id="5" creationId="{C0E11D6C-381F-4922-A493-44426E827F97}"/>
          </ac:spMkLst>
        </pc:spChg>
        <pc:spChg chg="del">
          <ac:chgData name="Sajal Saha" userId="457561c5-951a-4c3e-9c95-48955167395f" providerId="ADAL" clId="{00E35114-BAC5-4553-914B-D60C268DDF4D}" dt="2021-05-17T14:40:34.797" v="1398" actId="478"/>
          <ac:spMkLst>
            <pc:docMk/>
            <pc:sldMk cId="3264270270" sldId="270"/>
            <ac:spMk id="6" creationId="{00000000-0000-0000-0000-000000000000}"/>
          </ac:spMkLst>
        </pc:spChg>
      </pc:sldChg>
      <pc:sldChg chg="add del">
        <pc:chgData name="Sajal Saha" userId="457561c5-951a-4c3e-9c95-48955167395f" providerId="ADAL" clId="{00E35114-BAC5-4553-914B-D60C268DDF4D}" dt="2021-05-17T14:38:39.461" v="1368" actId="2696"/>
        <pc:sldMkLst>
          <pc:docMk/>
          <pc:sldMk cId="1348249564" sldId="271"/>
        </pc:sldMkLst>
      </pc:sldChg>
      <pc:sldChg chg="modSp new del mod">
        <pc:chgData name="Sajal Saha" userId="457561c5-951a-4c3e-9c95-48955167395f" providerId="ADAL" clId="{00E35114-BAC5-4553-914B-D60C268DDF4D}" dt="2021-05-17T14:38:31.308" v="1366" actId="2696"/>
        <pc:sldMkLst>
          <pc:docMk/>
          <pc:sldMk cId="3683006534" sldId="271"/>
        </pc:sldMkLst>
        <pc:spChg chg="mod">
          <ac:chgData name="Sajal Saha" userId="457561c5-951a-4c3e-9c95-48955167395f" providerId="ADAL" clId="{00E35114-BAC5-4553-914B-D60C268DDF4D}" dt="2021-05-17T14:38:27.730" v="1365" actId="20577"/>
          <ac:spMkLst>
            <pc:docMk/>
            <pc:sldMk cId="3683006534" sldId="271"/>
            <ac:spMk id="2" creationId="{1C90E030-D325-4C98-9E59-587E302EEF59}"/>
          </ac:spMkLst>
        </pc:spChg>
      </pc:sldChg>
    </pc:docChg>
  </pc:docChgLst>
  <pc:docChgLst>
    <pc:chgData name="Sajal Saha" userId="457561c5-951a-4c3e-9c95-48955167395f" providerId="ADAL" clId="{34D509CA-E499-4C6C-99A9-A465323B5E19}"/>
    <pc:docChg chg="modSld">
      <pc:chgData name="Sajal Saha" userId="457561c5-951a-4c3e-9c95-48955167395f" providerId="ADAL" clId="{34D509CA-E499-4C6C-99A9-A465323B5E19}" dt="2021-09-16T01:32:07.802" v="6" actId="14100"/>
      <pc:docMkLst>
        <pc:docMk/>
      </pc:docMkLst>
      <pc:sldChg chg="modSp mod">
        <pc:chgData name="Sajal Saha" userId="457561c5-951a-4c3e-9c95-48955167395f" providerId="ADAL" clId="{34D509CA-E499-4C6C-99A9-A465323B5E19}" dt="2021-09-16T01:32:07.802" v="6" actId="14100"/>
        <pc:sldMkLst>
          <pc:docMk/>
          <pc:sldMk cId="38944138" sldId="264"/>
        </pc:sldMkLst>
        <pc:picChg chg="mod">
          <ac:chgData name="Sajal Saha" userId="457561c5-951a-4c3e-9c95-48955167395f" providerId="ADAL" clId="{34D509CA-E499-4C6C-99A9-A465323B5E19}" dt="2021-09-16T01:32:07.802" v="6" actId="14100"/>
          <ac:picMkLst>
            <pc:docMk/>
            <pc:sldMk cId="38944138" sldId="264"/>
            <ac:picMk id="6" creationId="{8FE63A64-45C1-449C-B945-515DCD268BB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4A24-CCD4-E849-8882-22BD847D2D4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26" y="573851"/>
            <a:ext cx="8005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C1B71"/>
                </a:solidFill>
                <a:latin typeface="Arial"/>
                <a:cs typeface="Arial Unicode MS"/>
              </a:rPr>
              <a:t>CS 3305A: Operating Systems</a:t>
            </a:r>
          </a:p>
          <a:p>
            <a:endParaRPr lang="en-US" sz="3600" b="1" dirty="0">
              <a:solidFill>
                <a:srgbClr val="3C1B71"/>
              </a:solidFill>
              <a:latin typeface="Arial"/>
              <a:cs typeface="Arial Unicode MS"/>
            </a:endParaRPr>
          </a:p>
          <a:p>
            <a:pPr algn="ctr"/>
            <a:r>
              <a:rPr lang="en-US" sz="2400" b="1" dirty="0">
                <a:solidFill>
                  <a:srgbClr val="3C1B71"/>
                </a:solidFill>
                <a:latin typeface="Arial"/>
                <a:cs typeface="Arial Unicode MS"/>
              </a:rPr>
              <a:t>Assignment 3 Tutorial</a:t>
            </a:r>
          </a:p>
          <a:p>
            <a:pPr algn="ctr"/>
            <a:r>
              <a:rPr lang="en-US" sz="2400" b="1" dirty="0">
                <a:solidFill>
                  <a:srgbClr val="3C1B71"/>
                </a:solidFill>
                <a:latin typeface="Arial"/>
                <a:cs typeface="Arial Unicode MS"/>
              </a:rPr>
              <a:t>Fall 2021 </a:t>
            </a:r>
          </a:p>
          <a:p>
            <a:endParaRPr lang="en-US" sz="2400" b="1" dirty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4F2683"/>
                </a:solidFill>
                <a:latin typeface="Arial"/>
                <a:cs typeface="Arial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050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07FDDF-37EE-4F46-B77E-0E4F3EED8EEC}"/>
              </a:ext>
            </a:extLst>
          </p:cNvPr>
          <p:cNvSpPr txBox="1"/>
          <p:nvPr/>
        </p:nvSpPr>
        <p:spPr>
          <a:xfrm>
            <a:off x="5533535" y="6317692"/>
            <a:ext cx="33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Computer Science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23854-41C1-4DEA-823C-6B5C4D8CD379}"/>
              </a:ext>
            </a:extLst>
          </p:cNvPr>
          <p:cNvSpPr txBox="1"/>
          <p:nvPr/>
        </p:nvSpPr>
        <p:spPr>
          <a:xfrm>
            <a:off x="4224617" y="5729090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1. Execution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8911E-C487-438C-8634-AF835C22E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505" y="550539"/>
            <a:ext cx="3966344" cy="5030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271CED-A5B0-4F92-90BC-DD78CA381772}"/>
              </a:ext>
            </a:extLst>
          </p:cNvPr>
          <p:cNvSpPr txBox="1"/>
          <p:nvPr/>
        </p:nvSpPr>
        <p:spPr>
          <a:xfrm>
            <a:off x="213064" y="230819"/>
            <a:ext cx="2756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Execution Flow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B23ED4-38C6-4052-ACA5-28210BCFE000}"/>
              </a:ext>
            </a:extLst>
          </p:cNvPr>
          <p:cNvSpPr/>
          <p:nvPr/>
        </p:nvSpPr>
        <p:spPr>
          <a:xfrm>
            <a:off x="2539014" y="1819922"/>
            <a:ext cx="552390" cy="2183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9FA6F-54D6-4D89-9B6D-13614E9CC628}"/>
              </a:ext>
            </a:extLst>
          </p:cNvPr>
          <p:cNvSpPr txBox="1"/>
          <p:nvPr/>
        </p:nvSpPr>
        <p:spPr>
          <a:xfrm>
            <a:off x="469525" y="1652074"/>
            <a:ext cx="2046143" cy="5539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ID’s have been used just to imitate that we are passing ID’s to their corresponding functions.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EEB56-3041-467D-B1EA-65F2880B8674}"/>
              </a:ext>
            </a:extLst>
          </p:cNvPr>
          <p:cNvSpPr txBox="1"/>
          <p:nvPr/>
        </p:nvSpPr>
        <p:spPr>
          <a:xfrm>
            <a:off x="717443" y="4097931"/>
            <a:ext cx="191034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Each byte written to the pipe can be read exactly once.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9E704CA-16B1-488C-85C5-E5668694F55B}"/>
              </a:ext>
            </a:extLst>
          </p:cNvPr>
          <p:cNvSpPr/>
          <p:nvPr/>
        </p:nvSpPr>
        <p:spPr>
          <a:xfrm>
            <a:off x="2796466" y="4188835"/>
            <a:ext cx="884813" cy="2183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254255"/>
            <a:ext cx="800570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Helper Function</a:t>
            </a:r>
          </a:p>
          <a:p>
            <a:endParaRPr lang="en-US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pipe():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to </a:t>
            </a: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share memory</a:t>
            </a:r>
          </a:p>
          <a:p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used to create a thread in the context of the calling process</a:t>
            </a:r>
            <a:endParaRPr lang="en-US" sz="28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threads to terminate.</a:t>
            </a:r>
            <a:endParaRPr lang="en-US" sz="28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read(): </a:t>
            </a: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data from pipe</a:t>
            </a: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write(): </a:t>
            </a: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data to the pipe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concatenate string</a:t>
            </a:r>
          </a:p>
          <a:p>
            <a:endParaRPr lang="en-US" sz="28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FA48E-7D51-4533-AF38-83E8591838DE}"/>
              </a:ext>
            </a:extLst>
          </p:cNvPr>
          <p:cNvSpPr txBox="1"/>
          <p:nvPr/>
        </p:nvSpPr>
        <p:spPr>
          <a:xfrm>
            <a:off x="5533535" y="6317692"/>
            <a:ext cx="33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1661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254255"/>
            <a:ext cx="800570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Passing parameters</a:t>
            </a:r>
          </a:p>
          <a:p>
            <a:endParaRPr lang="en-US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delimiter can be used to pass the parameters X and Y to the pipe. 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space(“ ”) can be used as a delimiter to concatenate X and Y. The same delimiter must be used to parse them in the corresponding thread. </a:t>
            </a:r>
            <a:endParaRPr lang="en-US" sz="28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FA48E-7D51-4533-AF38-83E8591838DE}"/>
              </a:ext>
            </a:extLst>
          </p:cNvPr>
          <p:cNvSpPr txBox="1"/>
          <p:nvPr/>
        </p:nvSpPr>
        <p:spPr>
          <a:xfrm>
            <a:off x="5533535" y="6317692"/>
            <a:ext cx="33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8550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4" y="289766"/>
            <a:ext cx="8005704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B1B70"/>
                </a:solidFill>
                <a:latin typeface="Arial"/>
                <a:cs typeface="Arial Unicode MS"/>
              </a:rPr>
              <a:t>Program compile and run</a:t>
            </a:r>
          </a:p>
          <a:p>
            <a:pPr>
              <a:spcAft>
                <a:spcPts val="2400"/>
              </a:spcAft>
              <a:buSzPct val="75000"/>
            </a:pPr>
            <a:endParaRPr lang="en-US" sz="2800" b="1" dirty="0">
              <a:solidFill>
                <a:srgbClr val="807F83"/>
              </a:solidFill>
              <a:latin typeface="Arial"/>
              <a:cs typeface="Arial"/>
            </a:endParaRPr>
          </a:p>
          <a:p>
            <a:pPr>
              <a:spcAft>
                <a:spcPts val="2400"/>
              </a:spcAft>
              <a:buSzPct val="75000"/>
            </a:pPr>
            <a:r>
              <a:rPr lang="en-US" sz="2800" b="1" dirty="0">
                <a:latin typeface="Arial"/>
                <a:cs typeface="Arial"/>
              </a:rPr>
              <a:t>Compile</a:t>
            </a:r>
          </a:p>
          <a:p>
            <a:pPr>
              <a:spcAft>
                <a:spcPts val="2400"/>
              </a:spcAft>
              <a:buSzPct val="75000"/>
            </a:pP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gcc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assignment3.c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-o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assignment3.out -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pthread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>
              <a:spcAft>
                <a:spcPts val="2400"/>
              </a:spcAft>
              <a:buSzPct val="75000"/>
            </a:pPr>
            <a:r>
              <a:rPr lang="en-US" sz="2800" b="1" dirty="0">
                <a:latin typeface="Arial"/>
                <a:cs typeface="Arial"/>
              </a:rPr>
              <a:t>Run</a:t>
            </a:r>
          </a:p>
          <a:p>
            <a:pPr>
              <a:spcAft>
                <a:spcPts val="2400"/>
              </a:spcAft>
              <a:buSzPct val="75000"/>
            </a:pPr>
            <a:r>
              <a:rPr lang="en-US" sz="2800" dirty="0">
                <a:solidFill>
                  <a:srgbClr val="ABC61F"/>
                </a:solidFill>
                <a:latin typeface="Arial"/>
                <a:cs typeface="Arial"/>
              </a:rPr>
              <a:t>./assignment3.out </a:t>
            </a:r>
            <a:r>
              <a:rPr lang="en-US" sz="2800" dirty="0">
                <a:solidFill>
                  <a:srgbClr val="1573BD"/>
                </a:solidFill>
                <a:latin typeface="Arial"/>
                <a:cs typeface="Arial"/>
              </a:rPr>
              <a:t>7 6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FA48E-7D51-4533-AF38-83E8591838DE}"/>
              </a:ext>
            </a:extLst>
          </p:cNvPr>
          <p:cNvSpPr txBox="1"/>
          <p:nvPr/>
        </p:nvSpPr>
        <p:spPr>
          <a:xfrm>
            <a:off x="5533535" y="6317692"/>
            <a:ext cx="33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28086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187</Words>
  <Application>Microsoft Office PowerPoint</Application>
  <PresentationFormat>On-screen Show (4:3)</PresentationFormat>
  <Paragraphs>38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Sadia Yeasmin</cp:lastModifiedBy>
  <cp:revision>30</cp:revision>
  <cp:lastPrinted>2012-01-12T15:01:17Z</cp:lastPrinted>
  <dcterms:created xsi:type="dcterms:W3CDTF">2011-12-23T15:22:14Z</dcterms:created>
  <dcterms:modified xsi:type="dcterms:W3CDTF">2021-10-08T16:52:52Z</dcterms:modified>
</cp:coreProperties>
</file>