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1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34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79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8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6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3ED0DF7-14DF-4050-8192-F7CA93B11B0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8AF1828-5852-49F6-BA8D-1B9AF853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4.19756" TargetMode="External"/><Relationship Id="rId2" Type="http://schemas.openxmlformats.org/officeDocument/2006/relationships/hyperlink" Target="https://www.dailydoseofds.com/a-beginner-friendly-introduction-to-kolmogorov-arnold-networks-ka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A9BC8E-B302-BEE1-AF55-D92291C49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Kolmogorov-Arnold Networks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C751641-85C6-D23C-A622-1B4C4FB4B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Mehmet Ali Aytekin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E83E54-544A-34F0-06CA-DD0141B4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74E0ED-E2EC-D099-B380-9F662ED6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Edges</a:t>
            </a:r>
            <a:endParaRPr lang="tr-TR" dirty="0"/>
          </a:p>
          <a:p>
            <a:pPr lvl="1"/>
            <a:r>
              <a:rPr lang="tr-TR" dirty="0"/>
              <a:t>MLP has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weight</a:t>
            </a:r>
            <a:endParaRPr lang="tr-TR" dirty="0"/>
          </a:p>
          <a:p>
            <a:pPr lvl="1"/>
            <a:r>
              <a:rPr lang="tr-TR" dirty="0"/>
              <a:t>KAN has a </a:t>
            </a:r>
            <a:r>
              <a:rPr lang="tr-TR" dirty="0" err="1"/>
              <a:t>function</a:t>
            </a:r>
            <a:endParaRPr lang="tr-TR" dirty="0"/>
          </a:p>
          <a:p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/>
              <a:t>MLP can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layers</a:t>
            </a:r>
            <a:endParaRPr lang="tr-TR" dirty="0"/>
          </a:p>
          <a:p>
            <a:pPr lvl="1"/>
            <a:r>
              <a:rPr lang="tr-TR" dirty="0"/>
              <a:t>KAN </a:t>
            </a:r>
            <a:r>
              <a:rPr lang="tr-TR" dirty="0" err="1"/>
              <a:t>doesn’t</a:t>
            </a:r>
            <a:r>
              <a:rPr lang="tr-TR" dirty="0"/>
              <a:t> </a:t>
            </a:r>
            <a:r>
              <a:rPr lang="tr-TR" dirty="0" err="1"/>
              <a:t>require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layers</a:t>
            </a:r>
            <a:endParaRPr lang="tr-TR" dirty="0"/>
          </a:p>
          <a:p>
            <a:r>
              <a:rPr lang="tr-TR" dirty="0" err="1"/>
              <a:t>Performance</a:t>
            </a:r>
            <a:endParaRPr lang="tr-TR" dirty="0"/>
          </a:p>
          <a:p>
            <a:pPr lvl="1"/>
            <a:r>
              <a:rPr lang="tr-TR" dirty="0"/>
              <a:t>KAN has </a:t>
            </a:r>
            <a:r>
              <a:rPr lang="tr-TR" dirty="0" err="1"/>
              <a:t>lower</a:t>
            </a:r>
            <a:r>
              <a:rPr lang="tr-TR" dirty="0"/>
              <a:t> test </a:t>
            </a:r>
            <a:r>
              <a:rPr lang="tr-TR" dirty="0" err="1"/>
              <a:t>loss</a:t>
            </a:r>
            <a:r>
              <a:rPr lang="tr-TR" dirty="0"/>
              <a:t>, but </a:t>
            </a:r>
            <a:r>
              <a:rPr lang="tr-TR" dirty="0" err="1"/>
              <a:t>slower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MLP </a:t>
            </a:r>
            <a:r>
              <a:rPr lang="tr-TR" dirty="0" err="1"/>
              <a:t>when</a:t>
            </a:r>
            <a:r>
              <a:rPr lang="tr-TR" dirty="0"/>
              <a:t> they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params</a:t>
            </a:r>
            <a:endParaRPr lang="tr-TR" dirty="0"/>
          </a:p>
          <a:p>
            <a:r>
              <a:rPr lang="tr-TR" dirty="0" err="1"/>
              <a:t>Continual</a:t>
            </a:r>
            <a:r>
              <a:rPr lang="tr-TR" dirty="0"/>
              <a:t> Learning</a:t>
            </a:r>
          </a:p>
          <a:p>
            <a:pPr lvl="1"/>
            <a:r>
              <a:rPr lang="tr-TR" dirty="0"/>
              <a:t>MLP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soon</a:t>
            </a:r>
            <a:r>
              <a:rPr lang="tr-TR" dirty="0"/>
              <a:t> </a:t>
            </a:r>
            <a:r>
              <a:rPr lang="tr-TR" dirty="0" err="1"/>
              <a:t>forget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prior</a:t>
            </a:r>
            <a:r>
              <a:rPr lang="tr-TR" dirty="0"/>
              <a:t> </a:t>
            </a:r>
            <a:r>
              <a:rPr lang="tr-TR" dirty="0" err="1"/>
              <a:t>tasks</a:t>
            </a:r>
            <a:endParaRPr lang="tr-TR" dirty="0"/>
          </a:p>
          <a:p>
            <a:pPr lvl="1"/>
            <a:r>
              <a:rPr lang="tr-TR" dirty="0"/>
              <a:t>KAN </a:t>
            </a:r>
            <a:r>
              <a:rPr lang="tr-TR" dirty="0" err="1"/>
              <a:t>adapts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data </a:t>
            </a:r>
            <a:r>
              <a:rPr lang="tr-TR" dirty="0" err="1"/>
              <a:t>well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972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739DE7-217E-8F57-6C23-B5F02F93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Differences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7516ECD-CE95-52DB-0F75-7EBA1490E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905" y="2603500"/>
            <a:ext cx="5568503" cy="3416300"/>
          </a:xfrm>
        </p:spPr>
      </p:pic>
    </p:spTree>
    <p:extLst>
      <p:ext uri="{BB962C8B-B14F-4D97-AF65-F5344CB8AC3E}">
        <p14:creationId xmlns:p14="http://schemas.microsoft.com/office/powerpoint/2010/main" val="259340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D95850-325B-0043-FD4A-B207B5CA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Development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9D8D8F1-F193-5C63-0D33-403E02D36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68" y="3525728"/>
            <a:ext cx="5563376" cy="1571844"/>
          </a:xfrm>
        </p:spPr>
      </p:pic>
    </p:spTree>
    <p:extLst>
      <p:ext uri="{BB962C8B-B14F-4D97-AF65-F5344CB8AC3E}">
        <p14:creationId xmlns:p14="http://schemas.microsoft.com/office/powerpoint/2010/main" val="324329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AE237D-9B30-38F7-B3A4-33542305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Resources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AFDFAB-17BF-CB85-10CF-42908D82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https://www.dailydoseofds.com/a-beginner-friendly-introduction-to-kolmogorov-arnold-networks-kan/</a:t>
            </a:r>
            <a:endParaRPr lang="tr-TR" dirty="0"/>
          </a:p>
          <a:p>
            <a:r>
              <a:rPr lang="en-US" dirty="0">
                <a:hlinkClick r:id="rId3"/>
              </a:rPr>
              <a:t>https://arxiv.org/pdf/2404.19756</a:t>
            </a:r>
            <a:endParaRPr lang="tr-TR" dirty="0"/>
          </a:p>
          <a:p>
            <a:r>
              <a:rPr lang="tr-TR" dirty="0"/>
              <a:t>https://medium.com/@saitejamummadi/creating-a-simple-neural-network-to-classify-iris-species-using-pytorch-45586f45c9e1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2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5A672F-E457-5841-CAD8-C36A157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30C3565-3FBC-4F85-3366-BA112A1C7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00" y="2670175"/>
            <a:ext cx="5891552" cy="3492500"/>
          </a:xfrm>
        </p:spPr>
      </p:pic>
    </p:spTree>
    <p:extLst>
      <p:ext uri="{BB962C8B-B14F-4D97-AF65-F5344CB8AC3E}">
        <p14:creationId xmlns:p14="http://schemas.microsoft.com/office/powerpoint/2010/main" val="11730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45B638-17CD-87BE-80F6-CB5D297D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B1B87D-0475-4B32-3017-6AF31115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on </a:t>
            </a:r>
            <a:r>
              <a:rPr lang="tr-TR" dirty="0" err="1"/>
              <a:t>nodes</a:t>
            </a:r>
            <a:endParaRPr lang="tr-TR" dirty="0"/>
          </a:p>
          <a:p>
            <a:r>
              <a:rPr lang="tr-TR" dirty="0" err="1"/>
              <a:t>Learnable</a:t>
            </a:r>
            <a:r>
              <a:rPr lang="tr-TR" dirty="0"/>
              <a:t> </a:t>
            </a:r>
            <a:r>
              <a:rPr lang="tr-TR" dirty="0" err="1"/>
              <a:t>weights</a:t>
            </a:r>
            <a:r>
              <a:rPr lang="tr-TR" dirty="0"/>
              <a:t> on </a:t>
            </a:r>
            <a:r>
              <a:rPr lang="tr-TR" dirty="0" err="1"/>
              <a:t>edges</a:t>
            </a:r>
            <a:endParaRPr lang="tr-TR" dirty="0"/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neurons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fixed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5CD2CC0-40D0-4F72-4A48-99568A31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63" y="4071780"/>
            <a:ext cx="583964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7ECE9-3302-355C-E535-E9FD043C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Traditional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AD1A29-5D17-7E7D-AEDC-18635DB7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Complex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not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interpretation</a:t>
            </a:r>
            <a:endParaRPr lang="tr-TR" dirty="0"/>
          </a:p>
          <a:p>
            <a:pPr lvl="1"/>
            <a:r>
              <a:rPr lang="tr-TR" dirty="0"/>
              <a:t>Black </a:t>
            </a:r>
            <a:r>
              <a:rPr lang="tr-TR" dirty="0" err="1"/>
              <a:t>box</a:t>
            </a:r>
            <a:endParaRPr lang="tr-TR" dirty="0"/>
          </a:p>
          <a:p>
            <a:r>
              <a:rPr lang="tr-TR" dirty="0"/>
              <a:t>Second-</a:t>
            </a:r>
            <a:r>
              <a:rPr lang="tr-TR" dirty="0" err="1"/>
              <a:t>layer</a:t>
            </a:r>
            <a:r>
              <a:rPr lang="tr-TR" dirty="0"/>
              <a:t> </a:t>
            </a:r>
            <a:r>
              <a:rPr lang="tr-TR" dirty="0" err="1"/>
              <a:t>neurons</a:t>
            </a:r>
            <a:r>
              <a:rPr lang="tr-TR" dirty="0"/>
              <a:t> </a:t>
            </a:r>
            <a:r>
              <a:rPr lang="tr-TR" dirty="0" err="1"/>
              <a:t>learn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first-layer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on..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C2B45-1FA0-4B75-66CE-AAB783DD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Kolmogrov</a:t>
            </a:r>
            <a:r>
              <a:rPr lang="tr-TR" dirty="0"/>
              <a:t>-Arnold Networks</a:t>
            </a:r>
            <a:endParaRPr lang="en-US" dirty="0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FEB0A551-F191-7EB0-F472-97D62DDE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82" y="2603500"/>
            <a:ext cx="4200517" cy="3736896"/>
          </a:xfrm>
        </p:spPr>
      </p:pic>
    </p:spTree>
    <p:extLst>
      <p:ext uri="{BB962C8B-B14F-4D97-AF65-F5344CB8AC3E}">
        <p14:creationId xmlns:p14="http://schemas.microsoft.com/office/powerpoint/2010/main" val="270695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B6CE6-40CC-CBBB-BDC2-3A104EB4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Kolmogrov</a:t>
            </a:r>
            <a:r>
              <a:rPr lang="tr-TR" dirty="0"/>
              <a:t>-Arnold Networks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C36E7-915E-9413-7C59-78CCC3C0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Learnable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on </a:t>
            </a:r>
            <a:r>
              <a:rPr lang="tr-TR" dirty="0" err="1"/>
              <a:t>edges</a:t>
            </a:r>
            <a:endParaRPr lang="tr-TR" dirty="0"/>
          </a:p>
          <a:p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on </a:t>
            </a:r>
            <a:r>
              <a:rPr lang="tr-TR" dirty="0" err="1"/>
              <a:t>nodes</a:t>
            </a:r>
            <a:endParaRPr lang="tr-TR" dirty="0"/>
          </a:p>
          <a:p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edge</a:t>
            </a:r>
            <a:r>
              <a:rPr lang="tr-TR" dirty="0"/>
              <a:t> has a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2EA87C3-0084-72F5-E196-3CC55CE9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3" y="3933534"/>
            <a:ext cx="601111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9EC526-2911-1BBC-92BC-7A81648C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Kolmogrov</a:t>
            </a:r>
            <a:r>
              <a:rPr lang="tr-TR" dirty="0"/>
              <a:t>-Arnold Networks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DBE4AA-EAA5-DB13-2B00-3101DCF4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hidden</a:t>
            </a:r>
            <a:r>
              <a:rPr lang="tr-TR" dirty="0"/>
              <a:t> </a:t>
            </a:r>
            <a:r>
              <a:rPr lang="tr-TR" dirty="0" err="1"/>
              <a:t>layer</a:t>
            </a:r>
            <a:endParaRPr lang="tr-TR" dirty="0"/>
          </a:p>
          <a:p>
            <a:pPr lvl="1"/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lvl="1"/>
            <a:r>
              <a:rPr lang="tr-TR" dirty="0" err="1"/>
              <a:t>Activation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non-linear</a:t>
            </a:r>
            <a:r>
              <a:rPr lang="tr-TR" dirty="0"/>
              <a:t> (</a:t>
            </a:r>
            <a:r>
              <a:rPr lang="tr-TR" dirty="0" err="1"/>
              <a:t>sigmoid,ReLU</a:t>
            </a:r>
            <a:r>
              <a:rPr lang="tr-TR" dirty="0"/>
              <a:t>)</a:t>
            </a:r>
          </a:p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 in KAN,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a </a:t>
            </a:r>
            <a:r>
              <a:rPr lang="tr-TR" dirty="0" err="1"/>
              <a:t>sum</a:t>
            </a:r>
            <a:r>
              <a:rPr lang="tr-TR" dirty="0"/>
              <a:t> of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single-variable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a </a:t>
            </a:r>
            <a:r>
              <a:rPr lang="tr-TR" dirty="0" err="1"/>
              <a:t>multivariable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57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57AB4-A7BE-B22E-1F7F-5117CB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Kolmogrov</a:t>
            </a:r>
            <a:r>
              <a:rPr lang="tr-TR" dirty="0"/>
              <a:t>-Arnold Networks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295B3B-5E57-FED7-69A8-C94BDA118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555" y="2375703"/>
            <a:ext cx="4551993" cy="70696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2470A43-3EB7-525A-6411-04452C03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55" y="3557540"/>
            <a:ext cx="4255246" cy="102993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509F666-6292-DD0E-74AB-350DD7CE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678" y="5062344"/>
            <a:ext cx="2921745" cy="128309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24026D5-E89C-65D7-D65B-C84E8F7B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877" y="2748728"/>
            <a:ext cx="3060490" cy="119550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2207C9B-FC89-23F8-1B3C-87A723794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581" y="4140248"/>
            <a:ext cx="5043911" cy="14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4684FE-8949-6206-BFEA-6DEFFFE4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Kolmogrov</a:t>
            </a:r>
            <a:r>
              <a:rPr lang="tr-TR" dirty="0"/>
              <a:t>-Arnold Networks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94F2C69-5CE9-5069-42C7-AA2CA0C0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141" y="2973136"/>
            <a:ext cx="5343036" cy="1789257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B173D7-FACB-20BC-FB7C-3561F6F9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076" y="4876693"/>
            <a:ext cx="621116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211</Words>
  <Application>Microsoft Office PowerPoint</Application>
  <PresentationFormat>Geniş ekran</PresentationFormat>
  <Paragraphs>42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İyon Toplantı Odası</vt:lpstr>
      <vt:lpstr>Kolmogorov-Arnold Networks</vt:lpstr>
      <vt:lpstr>Traditional Neural Networks</vt:lpstr>
      <vt:lpstr>Traditional Neural Networks</vt:lpstr>
      <vt:lpstr>Traditional Neural Networks</vt:lpstr>
      <vt:lpstr>Kolmogrov-Arnold Networks</vt:lpstr>
      <vt:lpstr>Kolmogrov-Arnold Networks</vt:lpstr>
      <vt:lpstr>Kolmogrov-Arnold Networks</vt:lpstr>
      <vt:lpstr>Kolmogrov-Arnold Networks</vt:lpstr>
      <vt:lpstr>Kolmogrov-Arnold Networks</vt:lpstr>
      <vt:lpstr>Differences</vt:lpstr>
      <vt:lpstr>Differences</vt:lpstr>
      <vt:lpstr>Development and Test Results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ali aytekin</dc:creator>
  <cp:lastModifiedBy>mehmet ali aytekin</cp:lastModifiedBy>
  <cp:revision>4</cp:revision>
  <dcterms:created xsi:type="dcterms:W3CDTF">2025-03-13T20:33:47Z</dcterms:created>
  <dcterms:modified xsi:type="dcterms:W3CDTF">2025-03-16T21:06:15Z</dcterms:modified>
</cp:coreProperties>
</file>