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4"/>
  </p:notesMasterIdLst>
  <p:sldIdLst>
    <p:sldId id="278" r:id="rId5"/>
    <p:sldId id="279" r:id="rId6"/>
    <p:sldId id="280" r:id="rId7"/>
    <p:sldId id="281" r:id="rId8"/>
    <p:sldId id="282" r:id="rId9"/>
    <p:sldId id="283" r:id="rId10"/>
    <p:sldId id="284" r:id="rId11"/>
    <p:sldId id="285" r:id="rId12"/>
    <p:sldId id="28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780D60-ED3F-4125-BB23-AC3CE0A8226B}" v="13" dt="2023-07-22T13:28:42.8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mita Chakraborty" userId="05d2df6afb896c55" providerId="LiveId" clId="{20780D60-ED3F-4125-BB23-AC3CE0A8226B}"/>
    <pc:docChg chg="undo custSel addSld delSld modSld sldOrd">
      <pc:chgData name="Asmita Chakraborty" userId="05d2df6afb896c55" providerId="LiveId" clId="{20780D60-ED3F-4125-BB23-AC3CE0A8226B}" dt="2023-07-22T17:21:29.877" v="1588" actId="27636"/>
      <pc:docMkLst>
        <pc:docMk/>
      </pc:docMkLst>
      <pc:sldChg chg="modSp mod">
        <pc:chgData name="Asmita Chakraborty" userId="05d2df6afb896c55" providerId="LiveId" clId="{20780D60-ED3F-4125-BB23-AC3CE0A8226B}" dt="2023-07-22T13:06:22.035" v="205" actId="20577"/>
        <pc:sldMkLst>
          <pc:docMk/>
          <pc:sldMk cId="4167884232" sldId="278"/>
        </pc:sldMkLst>
        <pc:spChg chg="mod">
          <ac:chgData name="Asmita Chakraborty" userId="05d2df6afb896c55" providerId="LiveId" clId="{20780D60-ED3F-4125-BB23-AC3CE0A8226B}" dt="2023-07-22T13:06:08.987" v="201" actId="115"/>
          <ac:spMkLst>
            <pc:docMk/>
            <pc:sldMk cId="4167884232" sldId="278"/>
            <ac:spMk id="2" creationId="{0D1F047C-C727-42A7-85C5-68C5AA1B1A93}"/>
          </ac:spMkLst>
        </pc:spChg>
        <pc:spChg chg="mod">
          <ac:chgData name="Asmita Chakraborty" userId="05d2df6afb896c55" providerId="LiveId" clId="{20780D60-ED3F-4125-BB23-AC3CE0A8226B}" dt="2023-07-22T13:06:22.035" v="205" actId="20577"/>
          <ac:spMkLst>
            <pc:docMk/>
            <pc:sldMk cId="4167884232" sldId="278"/>
            <ac:spMk id="3" creationId="{DB93FB3F-A8D4-46D3-A1C6-C79C64563729}"/>
          </ac:spMkLst>
        </pc:spChg>
      </pc:sldChg>
      <pc:sldChg chg="modSp mod">
        <pc:chgData name="Asmita Chakraborty" userId="05d2df6afb896c55" providerId="LiveId" clId="{20780D60-ED3F-4125-BB23-AC3CE0A8226B}" dt="2023-07-22T13:32:22.370" v="600" actId="27636"/>
        <pc:sldMkLst>
          <pc:docMk/>
          <pc:sldMk cId="3220235682" sldId="279"/>
        </pc:sldMkLst>
        <pc:spChg chg="mod">
          <ac:chgData name="Asmita Chakraborty" userId="05d2df6afb896c55" providerId="LiveId" clId="{20780D60-ED3F-4125-BB23-AC3CE0A8226B}" dt="2023-07-22T13:05:52.828" v="195" actId="403"/>
          <ac:spMkLst>
            <pc:docMk/>
            <pc:sldMk cId="3220235682" sldId="279"/>
            <ac:spMk id="2" creationId="{89559F60-4CE1-4E2F-86EA-1B60679F1F4A}"/>
          </ac:spMkLst>
        </pc:spChg>
        <pc:spChg chg="mod">
          <ac:chgData name="Asmita Chakraborty" userId="05d2df6afb896c55" providerId="LiveId" clId="{20780D60-ED3F-4125-BB23-AC3CE0A8226B}" dt="2023-07-22T13:32:22.370" v="600" actId="27636"/>
          <ac:spMkLst>
            <pc:docMk/>
            <pc:sldMk cId="3220235682" sldId="279"/>
            <ac:spMk id="24" creationId="{F260476B-CCA6-412B-A9C5-399C34AE6F05}"/>
          </ac:spMkLst>
        </pc:spChg>
      </pc:sldChg>
      <pc:sldChg chg="modSp mod">
        <pc:chgData name="Asmita Chakraborty" userId="05d2df6afb896c55" providerId="LiveId" clId="{20780D60-ED3F-4125-BB23-AC3CE0A8226B}" dt="2023-07-22T13:07:06.287" v="214" actId="20577"/>
        <pc:sldMkLst>
          <pc:docMk/>
          <pc:sldMk cId="2266806103" sldId="280"/>
        </pc:sldMkLst>
        <pc:spChg chg="mod">
          <ac:chgData name="Asmita Chakraborty" userId="05d2df6afb896c55" providerId="LiveId" clId="{20780D60-ED3F-4125-BB23-AC3CE0A8226B}" dt="2023-07-22T13:05:44.720" v="194" actId="113"/>
          <ac:spMkLst>
            <pc:docMk/>
            <pc:sldMk cId="2266806103" sldId="280"/>
            <ac:spMk id="2" creationId="{9CF2B98A-D175-D02B-97B1-89DC47D6639A}"/>
          </ac:spMkLst>
        </pc:spChg>
        <pc:spChg chg="mod">
          <ac:chgData name="Asmita Chakraborty" userId="05d2df6afb896c55" providerId="LiveId" clId="{20780D60-ED3F-4125-BB23-AC3CE0A8226B}" dt="2023-07-22T13:07:06.287" v="214" actId="20577"/>
          <ac:spMkLst>
            <pc:docMk/>
            <pc:sldMk cId="2266806103" sldId="280"/>
            <ac:spMk id="3" creationId="{7B9B432D-01F5-65F1-3E87-30912F2852F2}"/>
          </ac:spMkLst>
        </pc:spChg>
      </pc:sldChg>
      <pc:sldChg chg="modSp mod">
        <pc:chgData name="Asmita Chakraborty" userId="05d2df6afb896c55" providerId="LiveId" clId="{20780D60-ED3F-4125-BB23-AC3CE0A8226B}" dt="2023-07-22T13:07:41.399" v="215" actId="403"/>
        <pc:sldMkLst>
          <pc:docMk/>
          <pc:sldMk cId="3958698785" sldId="281"/>
        </pc:sldMkLst>
        <pc:spChg chg="mod">
          <ac:chgData name="Asmita Chakraborty" userId="05d2df6afb896c55" providerId="LiveId" clId="{20780D60-ED3F-4125-BB23-AC3CE0A8226B}" dt="2023-07-22T13:05:30.242" v="191" actId="403"/>
          <ac:spMkLst>
            <pc:docMk/>
            <pc:sldMk cId="3958698785" sldId="281"/>
            <ac:spMk id="2" creationId="{FA291AA7-42D3-C088-0209-41FC34097B95}"/>
          </ac:spMkLst>
        </pc:spChg>
        <pc:spChg chg="mod">
          <ac:chgData name="Asmita Chakraborty" userId="05d2df6afb896c55" providerId="LiveId" clId="{20780D60-ED3F-4125-BB23-AC3CE0A8226B}" dt="2023-07-22T13:07:41.399" v="215" actId="403"/>
          <ac:spMkLst>
            <pc:docMk/>
            <pc:sldMk cId="3958698785" sldId="281"/>
            <ac:spMk id="3" creationId="{7B1E40AC-A3CB-75E7-35C2-4F88675C4742}"/>
          </ac:spMkLst>
        </pc:spChg>
      </pc:sldChg>
      <pc:sldChg chg="modSp mod">
        <pc:chgData name="Asmita Chakraborty" userId="05d2df6afb896c55" providerId="LiveId" clId="{20780D60-ED3F-4125-BB23-AC3CE0A8226B}" dt="2023-07-22T13:05:36.625" v="192" actId="403"/>
        <pc:sldMkLst>
          <pc:docMk/>
          <pc:sldMk cId="1170706962" sldId="282"/>
        </pc:sldMkLst>
        <pc:spChg chg="mod">
          <ac:chgData name="Asmita Chakraborty" userId="05d2df6afb896c55" providerId="LiveId" clId="{20780D60-ED3F-4125-BB23-AC3CE0A8226B}" dt="2023-07-22T13:05:36.625" v="192" actId="403"/>
          <ac:spMkLst>
            <pc:docMk/>
            <pc:sldMk cId="1170706962" sldId="282"/>
            <ac:spMk id="2" creationId="{89559F60-4CE1-4E2F-86EA-1B60679F1F4A}"/>
          </ac:spMkLst>
        </pc:spChg>
        <pc:spChg chg="mod">
          <ac:chgData name="Asmita Chakraborty" userId="05d2df6afb896c55" providerId="LiveId" clId="{20780D60-ED3F-4125-BB23-AC3CE0A8226B}" dt="2023-07-22T13:02:38.145" v="141" actId="255"/>
          <ac:spMkLst>
            <pc:docMk/>
            <pc:sldMk cId="1170706962" sldId="282"/>
            <ac:spMk id="24" creationId="{F260476B-CCA6-412B-A9C5-399C34AE6F05}"/>
          </ac:spMkLst>
        </pc:spChg>
        <pc:picChg chg="mod">
          <ac:chgData name="Asmita Chakraborty" userId="05d2df6afb896c55" providerId="LiveId" clId="{20780D60-ED3F-4125-BB23-AC3CE0A8226B}" dt="2023-07-22T12:57:04.516" v="58" actId="14100"/>
          <ac:picMkLst>
            <pc:docMk/>
            <pc:sldMk cId="1170706962" sldId="282"/>
            <ac:picMk id="3" creationId="{72B2D6DE-C9B5-4678-91EF-77E85F2350DA}"/>
          </ac:picMkLst>
        </pc:picChg>
      </pc:sldChg>
      <pc:sldChg chg="new del">
        <pc:chgData name="Asmita Chakraborty" userId="05d2df6afb896c55" providerId="LiveId" clId="{20780D60-ED3F-4125-BB23-AC3CE0A8226B}" dt="2023-07-22T13:04:28.738" v="143" actId="47"/>
        <pc:sldMkLst>
          <pc:docMk/>
          <pc:sldMk cId="1274895386" sldId="283"/>
        </pc:sldMkLst>
      </pc:sldChg>
      <pc:sldChg chg="addSp modSp new mod">
        <pc:chgData name="Asmita Chakraborty" userId="05d2df6afb896c55" providerId="LiveId" clId="{20780D60-ED3F-4125-BB23-AC3CE0A8226B}" dt="2023-07-22T13:08:24.019" v="226" actId="1076"/>
        <pc:sldMkLst>
          <pc:docMk/>
          <pc:sldMk cId="3344762111" sldId="283"/>
        </pc:sldMkLst>
        <pc:spChg chg="mod">
          <ac:chgData name="Asmita Chakraborty" userId="05d2df6afb896c55" providerId="LiveId" clId="{20780D60-ED3F-4125-BB23-AC3CE0A8226B}" dt="2023-07-22T13:08:06.009" v="221" actId="1076"/>
          <ac:spMkLst>
            <pc:docMk/>
            <pc:sldMk cId="3344762111" sldId="283"/>
            <ac:spMk id="2" creationId="{1964BA80-D476-F316-9C84-9B1244709519}"/>
          </ac:spMkLst>
        </pc:spChg>
        <pc:picChg chg="add mod">
          <ac:chgData name="Asmita Chakraborty" userId="05d2df6afb896c55" providerId="LiveId" clId="{20780D60-ED3F-4125-BB23-AC3CE0A8226B}" dt="2023-07-22T13:08:24.019" v="226" actId="1076"/>
          <ac:picMkLst>
            <pc:docMk/>
            <pc:sldMk cId="3344762111" sldId="283"/>
            <ac:picMk id="4" creationId="{8D5C48F0-5A7F-998F-2DCA-FA061270AA63}"/>
          </ac:picMkLst>
        </pc:picChg>
      </pc:sldChg>
      <pc:sldChg chg="addSp delSp modSp new mod ord">
        <pc:chgData name="Asmita Chakraborty" userId="05d2df6afb896c55" providerId="LiveId" clId="{20780D60-ED3F-4125-BB23-AC3CE0A8226B}" dt="2023-07-22T13:30:59.913" v="590" actId="14861"/>
        <pc:sldMkLst>
          <pc:docMk/>
          <pc:sldMk cId="2035158776" sldId="284"/>
        </pc:sldMkLst>
        <pc:spChg chg="mod">
          <ac:chgData name="Asmita Chakraborty" userId="05d2df6afb896c55" providerId="LiveId" clId="{20780D60-ED3F-4125-BB23-AC3CE0A8226B}" dt="2023-07-22T13:23:01.167" v="410" actId="1076"/>
          <ac:spMkLst>
            <pc:docMk/>
            <pc:sldMk cId="2035158776" sldId="284"/>
            <ac:spMk id="2" creationId="{ED97E46C-DC33-25AC-3F07-C7EC9979F93E}"/>
          </ac:spMkLst>
        </pc:spChg>
        <pc:spChg chg="mod">
          <ac:chgData name="Asmita Chakraborty" userId="05d2df6afb896c55" providerId="LiveId" clId="{20780D60-ED3F-4125-BB23-AC3CE0A8226B}" dt="2023-07-22T13:17:32.372" v="376" actId="27636"/>
          <ac:spMkLst>
            <pc:docMk/>
            <pc:sldMk cId="2035158776" sldId="284"/>
            <ac:spMk id="3" creationId="{6C584CD8-362B-70DC-8D5F-317DC0A4A97D}"/>
          </ac:spMkLst>
        </pc:spChg>
        <pc:spChg chg="add mod">
          <ac:chgData name="Asmita Chakraborty" userId="05d2df6afb896c55" providerId="LiveId" clId="{20780D60-ED3F-4125-BB23-AC3CE0A8226B}" dt="2023-07-22T13:29:58.927" v="583" actId="14861"/>
          <ac:spMkLst>
            <pc:docMk/>
            <pc:sldMk cId="2035158776" sldId="284"/>
            <ac:spMk id="6" creationId="{0A2E2A9E-6DA8-D7DB-B379-B09BBAB124D0}"/>
          </ac:spMkLst>
        </pc:spChg>
        <pc:spChg chg="add mod">
          <ac:chgData name="Asmita Chakraborty" userId="05d2df6afb896c55" providerId="LiveId" clId="{20780D60-ED3F-4125-BB23-AC3CE0A8226B}" dt="2023-07-22T13:30:22.149" v="586" actId="14861"/>
          <ac:spMkLst>
            <pc:docMk/>
            <pc:sldMk cId="2035158776" sldId="284"/>
            <ac:spMk id="7" creationId="{818CEEB0-287D-F937-3A7B-3CCCDE317B47}"/>
          </ac:spMkLst>
        </pc:spChg>
        <pc:spChg chg="add mod">
          <ac:chgData name="Asmita Chakraborty" userId="05d2df6afb896c55" providerId="LiveId" clId="{20780D60-ED3F-4125-BB23-AC3CE0A8226B}" dt="2023-07-22T13:30:35.476" v="587" actId="14861"/>
          <ac:spMkLst>
            <pc:docMk/>
            <pc:sldMk cId="2035158776" sldId="284"/>
            <ac:spMk id="8" creationId="{C9D0EE8E-56E6-3BED-DD7F-D53A0F55B85D}"/>
          </ac:spMkLst>
        </pc:spChg>
        <pc:spChg chg="add mod">
          <ac:chgData name="Asmita Chakraborty" userId="05d2df6afb896c55" providerId="LiveId" clId="{20780D60-ED3F-4125-BB23-AC3CE0A8226B}" dt="2023-07-22T13:30:43.814" v="588" actId="14861"/>
          <ac:spMkLst>
            <pc:docMk/>
            <pc:sldMk cId="2035158776" sldId="284"/>
            <ac:spMk id="9" creationId="{F34F9FDF-4884-9C8F-2ECB-59271D677221}"/>
          </ac:spMkLst>
        </pc:spChg>
        <pc:spChg chg="add mod">
          <ac:chgData name="Asmita Chakraborty" userId="05d2df6afb896c55" providerId="LiveId" clId="{20780D60-ED3F-4125-BB23-AC3CE0A8226B}" dt="2023-07-22T13:30:50.383" v="589" actId="14861"/>
          <ac:spMkLst>
            <pc:docMk/>
            <pc:sldMk cId="2035158776" sldId="284"/>
            <ac:spMk id="10" creationId="{667C5BFD-55A9-2D38-38CE-6E6218EF07D3}"/>
          </ac:spMkLst>
        </pc:spChg>
        <pc:spChg chg="add mod">
          <ac:chgData name="Asmita Chakraborty" userId="05d2df6afb896c55" providerId="LiveId" clId="{20780D60-ED3F-4125-BB23-AC3CE0A8226B}" dt="2023-07-22T13:30:59.913" v="590" actId="14861"/>
          <ac:spMkLst>
            <pc:docMk/>
            <pc:sldMk cId="2035158776" sldId="284"/>
            <ac:spMk id="11" creationId="{C10DBACC-555E-CF50-9BBF-0A4462B190CD}"/>
          </ac:spMkLst>
        </pc:spChg>
        <pc:spChg chg="add mod">
          <ac:chgData name="Asmita Chakraborty" userId="05d2df6afb896c55" providerId="LiveId" clId="{20780D60-ED3F-4125-BB23-AC3CE0A8226B}" dt="2023-07-22T13:29:40.127" v="581" actId="14861"/>
          <ac:spMkLst>
            <pc:docMk/>
            <pc:sldMk cId="2035158776" sldId="284"/>
            <ac:spMk id="20" creationId="{790775E7-4924-A67F-61FE-50F33192686C}"/>
          </ac:spMkLst>
        </pc:spChg>
        <pc:spChg chg="add mod">
          <ac:chgData name="Asmita Chakraborty" userId="05d2df6afb896c55" providerId="LiveId" clId="{20780D60-ED3F-4125-BB23-AC3CE0A8226B}" dt="2023-07-22T13:30:09.100" v="584" actId="14861"/>
          <ac:spMkLst>
            <pc:docMk/>
            <pc:sldMk cId="2035158776" sldId="284"/>
            <ac:spMk id="21" creationId="{D72EB868-1684-BBB0-CE3A-560B64B7C483}"/>
          </ac:spMkLst>
        </pc:spChg>
        <pc:spChg chg="add mod">
          <ac:chgData name="Asmita Chakraborty" userId="05d2df6afb896c55" providerId="LiveId" clId="{20780D60-ED3F-4125-BB23-AC3CE0A8226B}" dt="2023-07-22T13:26:06.226" v="519" actId="1076"/>
          <ac:spMkLst>
            <pc:docMk/>
            <pc:sldMk cId="2035158776" sldId="284"/>
            <ac:spMk id="22" creationId="{1906434A-BF89-17C3-1CA7-3DDFEBE9F4B7}"/>
          </ac:spMkLst>
        </pc:spChg>
        <pc:spChg chg="add mod">
          <ac:chgData name="Asmita Chakraborty" userId="05d2df6afb896c55" providerId="LiveId" clId="{20780D60-ED3F-4125-BB23-AC3CE0A8226B}" dt="2023-07-22T13:26:37.515" v="541" actId="1076"/>
          <ac:spMkLst>
            <pc:docMk/>
            <pc:sldMk cId="2035158776" sldId="284"/>
            <ac:spMk id="23" creationId="{C4264F41-333E-F636-3BB8-480D28D54C15}"/>
          </ac:spMkLst>
        </pc:spChg>
        <pc:spChg chg="add mod">
          <ac:chgData name="Asmita Chakraborty" userId="05d2df6afb896c55" providerId="LiveId" clId="{20780D60-ED3F-4125-BB23-AC3CE0A8226B}" dt="2023-07-22T13:27:06.827" v="557" actId="122"/>
          <ac:spMkLst>
            <pc:docMk/>
            <pc:sldMk cId="2035158776" sldId="284"/>
            <ac:spMk id="24" creationId="{C526866C-BF3F-8FC2-CA34-CC20582F9FA2}"/>
          </ac:spMkLst>
        </pc:spChg>
        <pc:spChg chg="add mod">
          <ac:chgData name="Asmita Chakraborty" userId="05d2df6afb896c55" providerId="LiveId" clId="{20780D60-ED3F-4125-BB23-AC3CE0A8226B}" dt="2023-07-22T13:27:27.949" v="563" actId="1076"/>
          <ac:spMkLst>
            <pc:docMk/>
            <pc:sldMk cId="2035158776" sldId="284"/>
            <ac:spMk id="25" creationId="{76AA6294-5CC8-7D3B-C258-185EE85661AB}"/>
          </ac:spMkLst>
        </pc:spChg>
        <pc:spChg chg="add mod">
          <ac:chgData name="Asmita Chakraborty" userId="05d2df6afb896c55" providerId="LiveId" clId="{20780D60-ED3F-4125-BB23-AC3CE0A8226B}" dt="2023-07-22T13:29:04.175" v="579" actId="1076"/>
          <ac:spMkLst>
            <pc:docMk/>
            <pc:sldMk cId="2035158776" sldId="284"/>
            <ac:spMk id="32" creationId="{EF6B8103-A7BA-A1A7-4B5C-D7DD5BB15DF1}"/>
          </ac:spMkLst>
        </pc:spChg>
        <pc:picChg chg="add del mod">
          <ac:chgData name="Asmita Chakraborty" userId="05d2df6afb896c55" providerId="LiveId" clId="{20780D60-ED3F-4125-BB23-AC3CE0A8226B}" dt="2023-07-22T13:29:15.197" v="580" actId="478"/>
          <ac:picMkLst>
            <pc:docMk/>
            <pc:sldMk cId="2035158776" sldId="284"/>
            <ac:picMk id="5" creationId="{1306C1CD-578B-1565-B080-2934D99EC4E7}"/>
          </ac:picMkLst>
        </pc:picChg>
        <pc:cxnChg chg="add mod">
          <ac:chgData name="Asmita Chakraborty" userId="05d2df6afb896c55" providerId="LiveId" clId="{20780D60-ED3F-4125-BB23-AC3CE0A8226B}" dt="2023-07-22T13:29:44.196" v="582" actId="1076"/>
          <ac:cxnSpMkLst>
            <pc:docMk/>
            <pc:sldMk cId="2035158776" sldId="284"/>
            <ac:cxnSpMk id="13" creationId="{3F85BE61-9665-5852-895B-F853FACEA34D}"/>
          </ac:cxnSpMkLst>
        </pc:cxnChg>
        <pc:cxnChg chg="add mod">
          <ac:chgData name="Asmita Chakraborty" userId="05d2df6afb896c55" providerId="LiveId" clId="{20780D60-ED3F-4125-BB23-AC3CE0A8226B}" dt="2023-07-22T13:23:18.913" v="414" actId="14100"/>
          <ac:cxnSpMkLst>
            <pc:docMk/>
            <pc:sldMk cId="2035158776" sldId="284"/>
            <ac:cxnSpMk id="14" creationId="{11B65F10-5DFC-4532-6E46-B890EC970513}"/>
          </ac:cxnSpMkLst>
        </pc:cxnChg>
        <pc:cxnChg chg="add mod">
          <ac:chgData name="Asmita Chakraborty" userId="05d2df6afb896c55" providerId="LiveId" clId="{20780D60-ED3F-4125-BB23-AC3CE0A8226B}" dt="2023-07-22T13:23:26.249" v="415" actId="1076"/>
          <ac:cxnSpMkLst>
            <pc:docMk/>
            <pc:sldMk cId="2035158776" sldId="284"/>
            <ac:cxnSpMk id="15" creationId="{3C664961-4CC1-44F6-A90E-DFDD90ECEEC0}"/>
          </ac:cxnSpMkLst>
        </pc:cxnChg>
        <pc:cxnChg chg="add mod">
          <ac:chgData name="Asmita Chakraborty" userId="05d2df6afb896c55" providerId="LiveId" clId="{20780D60-ED3F-4125-BB23-AC3CE0A8226B}" dt="2023-07-22T13:23:38.319" v="417" actId="1076"/>
          <ac:cxnSpMkLst>
            <pc:docMk/>
            <pc:sldMk cId="2035158776" sldId="284"/>
            <ac:cxnSpMk id="16" creationId="{889CA1D8-0181-7D3B-1719-0AF263A5D725}"/>
          </ac:cxnSpMkLst>
        </pc:cxnChg>
        <pc:cxnChg chg="add mod">
          <ac:chgData name="Asmita Chakraborty" userId="05d2df6afb896c55" providerId="LiveId" clId="{20780D60-ED3F-4125-BB23-AC3CE0A8226B}" dt="2023-07-22T13:23:45.839" v="418" actId="1076"/>
          <ac:cxnSpMkLst>
            <pc:docMk/>
            <pc:sldMk cId="2035158776" sldId="284"/>
            <ac:cxnSpMk id="17" creationId="{4F24050F-C321-D491-44BC-0CEC4D8A4E0F}"/>
          </ac:cxnSpMkLst>
        </pc:cxnChg>
        <pc:cxnChg chg="add mod">
          <ac:chgData name="Asmita Chakraborty" userId="05d2df6afb896c55" providerId="LiveId" clId="{20780D60-ED3F-4125-BB23-AC3CE0A8226B}" dt="2023-07-22T13:27:59.178" v="565" actId="208"/>
          <ac:cxnSpMkLst>
            <pc:docMk/>
            <pc:sldMk cId="2035158776" sldId="284"/>
            <ac:cxnSpMk id="27" creationId="{F7CCAC33-3952-4C4A-7D81-042A07CD62D0}"/>
          </ac:cxnSpMkLst>
        </pc:cxnChg>
        <pc:cxnChg chg="add mod">
          <ac:chgData name="Asmita Chakraborty" userId="05d2df6afb896c55" providerId="LiveId" clId="{20780D60-ED3F-4125-BB23-AC3CE0A8226B}" dt="2023-07-22T13:28:21.001" v="567" actId="208"/>
          <ac:cxnSpMkLst>
            <pc:docMk/>
            <pc:sldMk cId="2035158776" sldId="284"/>
            <ac:cxnSpMk id="29" creationId="{3399B15A-3E7A-2B45-4EA5-FF1F8B6C621C}"/>
          </ac:cxnSpMkLst>
        </pc:cxnChg>
        <pc:cxnChg chg="add mod">
          <ac:chgData name="Asmita Chakraborty" userId="05d2df6afb896c55" providerId="LiveId" clId="{20780D60-ED3F-4125-BB23-AC3CE0A8226B}" dt="2023-07-22T13:28:31.608" v="569" actId="208"/>
          <ac:cxnSpMkLst>
            <pc:docMk/>
            <pc:sldMk cId="2035158776" sldId="284"/>
            <ac:cxnSpMk id="31" creationId="{CF023606-6B1B-0A03-5C19-0947B60749A7}"/>
          </ac:cxnSpMkLst>
        </pc:cxnChg>
      </pc:sldChg>
      <pc:sldChg chg="addSp modSp new mod ord">
        <pc:chgData name="Asmita Chakraborty" userId="05d2df6afb896c55" providerId="LiveId" clId="{20780D60-ED3F-4125-BB23-AC3CE0A8226B}" dt="2023-07-22T17:21:29.877" v="1588" actId="27636"/>
        <pc:sldMkLst>
          <pc:docMk/>
          <pc:sldMk cId="59962009" sldId="285"/>
        </pc:sldMkLst>
        <pc:spChg chg="mod">
          <ac:chgData name="Asmita Chakraborty" userId="05d2df6afb896c55" providerId="LiveId" clId="{20780D60-ED3F-4125-BB23-AC3CE0A8226B}" dt="2023-07-22T13:35:52.868" v="675" actId="404"/>
          <ac:spMkLst>
            <pc:docMk/>
            <pc:sldMk cId="59962009" sldId="285"/>
            <ac:spMk id="2" creationId="{4EF76ADA-C289-003B-5BF2-0D6A7B25D6BA}"/>
          </ac:spMkLst>
        </pc:spChg>
        <pc:spChg chg="mod">
          <ac:chgData name="Asmita Chakraborty" userId="05d2df6afb896c55" providerId="LiveId" clId="{20780D60-ED3F-4125-BB23-AC3CE0A8226B}" dt="2023-07-22T17:21:29.877" v="1588" actId="27636"/>
          <ac:spMkLst>
            <pc:docMk/>
            <pc:sldMk cId="59962009" sldId="285"/>
            <ac:spMk id="3" creationId="{058A1692-63F9-9A4C-0D17-4B1EA9CD749E}"/>
          </ac:spMkLst>
        </pc:spChg>
        <pc:picChg chg="add mod">
          <ac:chgData name="Asmita Chakraborty" userId="05d2df6afb896c55" providerId="LiveId" clId="{20780D60-ED3F-4125-BB23-AC3CE0A8226B}" dt="2023-07-22T13:47:24.484" v="1258" actId="14100"/>
          <ac:picMkLst>
            <pc:docMk/>
            <pc:sldMk cId="59962009" sldId="285"/>
            <ac:picMk id="5" creationId="{2955E518-840B-49DC-62B6-948CACB5D720}"/>
          </ac:picMkLst>
        </pc:picChg>
      </pc:sldChg>
      <pc:sldChg chg="new del">
        <pc:chgData name="Asmita Chakraborty" userId="05d2df6afb896c55" providerId="LiveId" clId="{20780D60-ED3F-4125-BB23-AC3CE0A8226B}" dt="2023-07-22T13:47:38.384" v="1260" actId="47"/>
        <pc:sldMkLst>
          <pc:docMk/>
          <pc:sldMk cId="2600420658" sldId="286"/>
        </pc:sldMkLst>
      </pc:sldChg>
      <pc:sldChg chg="modSp new mod">
        <pc:chgData name="Asmita Chakraborty" userId="05d2df6afb896c55" providerId="LiveId" clId="{20780D60-ED3F-4125-BB23-AC3CE0A8226B}" dt="2023-07-22T13:51:01.514" v="1336" actId="14861"/>
        <pc:sldMkLst>
          <pc:docMk/>
          <pc:sldMk cId="3211904104" sldId="286"/>
        </pc:sldMkLst>
        <pc:spChg chg="mod">
          <ac:chgData name="Asmita Chakraborty" userId="05d2df6afb896c55" providerId="LiveId" clId="{20780D60-ED3F-4125-BB23-AC3CE0A8226B}" dt="2023-07-22T13:47:54.991" v="1262"/>
          <ac:spMkLst>
            <pc:docMk/>
            <pc:sldMk cId="3211904104" sldId="286"/>
            <ac:spMk id="2" creationId="{D5C06C17-C2F3-548A-CA90-250D460A2E34}"/>
          </ac:spMkLst>
        </pc:spChg>
        <pc:spChg chg="mod">
          <ac:chgData name="Asmita Chakraborty" userId="05d2df6afb896c55" providerId="LiveId" clId="{20780D60-ED3F-4125-BB23-AC3CE0A8226B}" dt="2023-07-22T13:51:01.514" v="1336" actId="14861"/>
          <ac:spMkLst>
            <pc:docMk/>
            <pc:sldMk cId="3211904104" sldId="286"/>
            <ac:spMk id="3" creationId="{BFE1CED9-BBAC-8F31-4340-95EE17DCBDA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7/22/2023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71747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7/22/2023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7/22/2023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7/22/2023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7/22/2023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7/22/2023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7/22/2023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7/22/2023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7/22/2023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7/22/2023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7/22/2023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7/22/2023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7/22/2023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7/22/2023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7/22/2023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7/22/2023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7/22/2023</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6" Type="http://schemas.openxmlformats.org/officeDocument/2006/relationships/image" Target="../media/image8.jpeg"/><Relationship Id="rId5" Type="http://schemas.openxmlformats.org/officeDocument/2006/relationships/image" Target="../media/image7.png"/><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10.png"/><Relationship Id="rId5" Type="http://schemas.openxmlformats.org/officeDocument/2006/relationships/image" Target="../media/image9.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715113"/>
          </a:xfrm>
        </p:spPr>
        <p:txBody>
          <a:bodyPr>
            <a:normAutofit/>
          </a:bodyPr>
          <a:lstStyle/>
          <a:p>
            <a:r>
              <a:rPr lang="en-US" sz="4400" b="1" dirty="0"/>
              <a:t>SOVER</a:t>
            </a:r>
            <a:endParaRPr lang="en-US" sz="4000" b="1" dirty="0"/>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175241" y="2388637"/>
            <a:ext cx="3918857" cy="2795840"/>
          </a:xfrm>
        </p:spPr>
        <p:txBody>
          <a:bodyPr>
            <a:normAutofit fontScale="77500" lnSpcReduction="20000"/>
          </a:bodyPr>
          <a:lstStyle/>
          <a:p>
            <a:pPr algn="ctr"/>
            <a:r>
              <a:rPr lang="en-IN" sz="2800" dirty="0"/>
              <a:t>MEMBERS</a:t>
            </a:r>
            <a:r>
              <a:rPr lang="en-IN" dirty="0"/>
              <a:t> :</a:t>
            </a:r>
          </a:p>
          <a:p>
            <a:pPr algn="l"/>
            <a:r>
              <a:rPr lang="en-IN" dirty="0"/>
              <a:t>Amitabh Anand (22UME098)</a:t>
            </a:r>
          </a:p>
          <a:p>
            <a:pPr algn="l"/>
            <a:r>
              <a:rPr lang="en-IN" dirty="0"/>
              <a:t>Nikhil Kumar Gupta (22UEC103)</a:t>
            </a:r>
          </a:p>
          <a:p>
            <a:pPr algn="l"/>
            <a:r>
              <a:rPr lang="en-IN" dirty="0"/>
              <a:t>Mohammad Amanullah (22UCH028)</a:t>
            </a:r>
          </a:p>
          <a:p>
            <a:pPr algn="l"/>
            <a:r>
              <a:rPr lang="en-IN" dirty="0" err="1"/>
              <a:t>Debadrita</a:t>
            </a:r>
            <a:r>
              <a:rPr lang="en-IN" dirty="0"/>
              <a:t> Nath (22UME039)</a:t>
            </a:r>
          </a:p>
          <a:p>
            <a:pPr algn="l"/>
            <a:r>
              <a:rPr lang="en-IN" dirty="0"/>
              <a:t>Asmita Chakraborty( (22ME062) </a:t>
            </a:r>
          </a:p>
          <a:p>
            <a:pPr algn="l"/>
            <a:endParaRPr lang="en-US" sz="2300" dirty="0"/>
          </a:p>
        </p:txBody>
      </p:sp>
      <p:pic>
        <p:nvPicPr>
          <p:cNvPr id="4" name="Picture 3">
            <a:extLst>
              <a:ext uri="{FF2B5EF4-FFF2-40B4-BE49-F238E27FC236}">
                <a16:creationId xmlns:a16="http://schemas.microsoft.com/office/drawing/2014/main" id="{7EF8F838-CF9C-86CD-EA1A-447A5A5876D4}"/>
              </a:ext>
            </a:extLst>
          </p:cNvPr>
          <p:cNvPicPr>
            <a:picLocks noChangeAspect="1"/>
          </p:cNvPicPr>
          <p:nvPr/>
        </p:nvPicPr>
        <p:blipFill>
          <a:blip r:embed="rId5"/>
          <a:stretch>
            <a:fillRect/>
          </a:stretch>
        </p:blipFill>
        <p:spPr>
          <a:xfrm>
            <a:off x="345232" y="178484"/>
            <a:ext cx="2484000" cy="2484000"/>
          </a:xfrm>
          <a:prstGeom prst="rect">
            <a:avLst/>
          </a:prstGeom>
        </p:spPr>
      </p:pic>
      <p:pic>
        <p:nvPicPr>
          <p:cNvPr id="6" name="Picture 2" descr="Asimov NIT Agartala Robotics Club | LinkedIn">
            <a:extLst>
              <a:ext uri="{FF2B5EF4-FFF2-40B4-BE49-F238E27FC236}">
                <a16:creationId xmlns:a16="http://schemas.microsoft.com/office/drawing/2014/main" id="{874A75B5-9FFC-2C43-8D5A-9C7F7F1C9BE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43999" y="351100"/>
            <a:ext cx="2199757" cy="21387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884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93306" y="10"/>
            <a:ext cx="6163719"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IN" sz="4400" b="1" dirty="0"/>
              <a:t>CONTENTS</a:t>
            </a:r>
            <a:endParaRPr lang="en-US" sz="4000" dirty="0"/>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lnSpcReduction="10000"/>
          </a:bodyPr>
          <a:lstStyle/>
          <a:p>
            <a:r>
              <a:rPr lang="en-IN" sz="2400" b="1" dirty="0"/>
              <a:t>Introduction</a:t>
            </a:r>
          </a:p>
          <a:p>
            <a:r>
              <a:rPr lang="en-IN" sz="2400" b="1" dirty="0"/>
              <a:t>Description</a:t>
            </a:r>
          </a:p>
          <a:p>
            <a:r>
              <a:rPr lang="en-IN" sz="2400" b="1" dirty="0"/>
              <a:t>Components</a:t>
            </a:r>
          </a:p>
          <a:p>
            <a:r>
              <a:rPr lang="en-IN" sz="2400" b="1" dirty="0"/>
              <a:t>Circuit Diagram</a:t>
            </a:r>
          </a:p>
          <a:p>
            <a:r>
              <a:rPr lang="en-IN" sz="2400" b="1" dirty="0"/>
              <a:t>Working</a:t>
            </a:r>
          </a:p>
          <a:p>
            <a:r>
              <a:rPr lang="en-IN" sz="2400" b="1" dirty="0"/>
              <a:t>Application &amp; Futuristic Enhancements</a:t>
            </a:r>
          </a:p>
          <a:p>
            <a:r>
              <a:rPr lang="en-IN" sz="2400" b="1" dirty="0"/>
              <a:t>Conclusion</a:t>
            </a:r>
          </a:p>
          <a:p>
            <a:pPr marL="36900" indent="0">
              <a:buNone/>
            </a:pPr>
            <a:endParaRPr lang="en-US" sz="2400" dirty="0"/>
          </a:p>
        </p:txBody>
      </p:sp>
      <p:pic>
        <p:nvPicPr>
          <p:cNvPr id="5" name="Picture 4">
            <a:extLst>
              <a:ext uri="{FF2B5EF4-FFF2-40B4-BE49-F238E27FC236}">
                <a16:creationId xmlns:a16="http://schemas.microsoft.com/office/drawing/2014/main" id="{3EB93643-580F-28B5-A52C-C5DCC0C1599A}"/>
              </a:ext>
            </a:extLst>
          </p:cNvPr>
          <p:cNvPicPr>
            <a:picLocks noChangeAspect="1"/>
          </p:cNvPicPr>
          <p:nvPr/>
        </p:nvPicPr>
        <p:blipFill>
          <a:blip r:embed="rId7"/>
          <a:stretch>
            <a:fillRect/>
          </a:stretch>
        </p:blipFill>
        <p:spPr>
          <a:xfrm>
            <a:off x="205273" y="2088879"/>
            <a:ext cx="5934973" cy="3915605"/>
          </a:xfrm>
          <a:prstGeom prst="rect">
            <a:avLst/>
          </a:prstGeom>
        </p:spPr>
      </p:pic>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2B98A-D175-D02B-97B1-89DC47D6639A}"/>
              </a:ext>
            </a:extLst>
          </p:cNvPr>
          <p:cNvSpPr>
            <a:spLocks noGrp="1"/>
          </p:cNvSpPr>
          <p:nvPr>
            <p:ph type="title"/>
          </p:nvPr>
        </p:nvSpPr>
        <p:spPr/>
        <p:txBody>
          <a:bodyPr/>
          <a:lstStyle/>
          <a:p>
            <a:r>
              <a:rPr lang="en-IN" sz="4400" b="1" dirty="0"/>
              <a:t>INTRODUCTION</a:t>
            </a:r>
            <a:endParaRPr lang="en-IN" b="1" dirty="0"/>
          </a:p>
        </p:txBody>
      </p:sp>
      <p:sp>
        <p:nvSpPr>
          <p:cNvPr id="3" name="Content Placeholder 2">
            <a:extLst>
              <a:ext uri="{FF2B5EF4-FFF2-40B4-BE49-F238E27FC236}">
                <a16:creationId xmlns:a16="http://schemas.microsoft.com/office/drawing/2014/main" id="{7B9B432D-01F5-65F1-3E87-30912F2852F2}"/>
              </a:ext>
            </a:extLst>
          </p:cNvPr>
          <p:cNvSpPr>
            <a:spLocks noGrp="1"/>
          </p:cNvSpPr>
          <p:nvPr>
            <p:ph idx="1"/>
          </p:nvPr>
        </p:nvSpPr>
        <p:spPr/>
        <p:txBody>
          <a:bodyPr>
            <a:normAutofit lnSpcReduction="10000"/>
          </a:bodyPr>
          <a:lstStyle/>
          <a:p>
            <a:pPr marL="36900" indent="0">
              <a:buNone/>
            </a:pPr>
            <a:r>
              <a:rPr lang="en-IN" sz="1800" dirty="0">
                <a:solidFill>
                  <a:schemeClr val="tx1"/>
                </a:solidFill>
              </a:rPr>
              <a:t>In today’s times, development of renewable sources of energy has become one greatest global concern.</a:t>
            </a:r>
            <a:r>
              <a:rPr lang="en-US" sz="1800" b="0" i="0" dirty="0">
                <a:solidFill>
                  <a:schemeClr val="tx1"/>
                </a:solidFill>
                <a:effectLst/>
              </a:rPr>
              <a:t> About 80 percent of the global population lives in countries that are net-importers of fossil fuels -- that’s about 6 billion people who are dependent on fossil fuels from other countries, which makes them vulnerable to geopolitical shocks and crises. Along with the ever-increasing demand is the environmentalist concern of pollution that increases simultaneously. A solution to all this mess is the use of non-conventional sources of energy, Solar Energy being one of them.</a:t>
            </a:r>
          </a:p>
          <a:p>
            <a:pPr marL="36900" indent="0">
              <a:buNone/>
            </a:pPr>
            <a:r>
              <a:rPr lang="en-US" sz="1800" dirty="0"/>
              <a:t>Solar energy is directly usable for electrical power generation for residential, commercial and industrial uses. According to the US department of energy, the total amount of fossil fuel which is stored in the earth is equivalent to the energy produced from the sunshine on earth of around 18 days.</a:t>
            </a:r>
          </a:p>
          <a:p>
            <a:pPr marL="36900" indent="0">
              <a:buNone/>
            </a:pPr>
            <a:r>
              <a:rPr lang="en-US" sz="1800" dirty="0">
                <a:solidFill>
                  <a:schemeClr val="tx1"/>
                </a:solidFill>
              </a:rPr>
              <a:t>Solar energy is harnessed using Photovoltaic Solar Cells over which dust accumulates over time, reducing its efficiency and causing power losses of about 15%. Our robot, SOVER, is basically </a:t>
            </a:r>
            <a:r>
              <a:rPr lang="en-US" sz="1800" dirty="0"/>
              <a:t>an automatic, waterless and economic solar panel cleaning system, that can help us overcome this problem.</a:t>
            </a:r>
            <a:endParaRPr lang="en-IN" sz="2400" dirty="0">
              <a:solidFill>
                <a:schemeClr val="tx1"/>
              </a:solidFill>
            </a:endParaRPr>
          </a:p>
        </p:txBody>
      </p:sp>
    </p:spTree>
    <p:extLst>
      <p:ext uri="{BB962C8B-B14F-4D97-AF65-F5344CB8AC3E}">
        <p14:creationId xmlns:p14="http://schemas.microsoft.com/office/powerpoint/2010/main" val="2266806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91AA7-42D3-C088-0209-41FC34097B95}"/>
              </a:ext>
            </a:extLst>
          </p:cNvPr>
          <p:cNvSpPr>
            <a:spLocks noGrp="1"/>
          </p:cNvSpPr>
          <p:nvPr>
            <p:ph type="ctrTitle"/>
          </p:nvPr>
        </p:nvSpPr>
        <p:spPr>
          <a:xfrm>
            <a:off x="1370693" y="401216"/>
            <a:ext cx="9440034" cy="737119"/>
          </a:xfrm>
        </p:spPr>
        <p:txBody>
          <a:bodyPr>
            <a:normAutofit/>
          </a:bodyPr>
          <a:lstStyle/>
          <a:p>
            <a:r>
              <a:rPr lang="en-IN" sz="4400" b="1" dirty="0"/>
              <a:t>DESCRIPTION</a:t>
            </a:r>
          </a:p>
        </p:txBody>
      </p:sp>
      <p:sp>
        <p:nvSpPr>
          <p:cNvPr id="3" name="Subtitle 2">
            <a:extLst>
              <a:ext uri="{FF2B5EF4-FFF2-40B4-BE49-F238E27FC236}">
                <a16:creationId xmlns:a16="http://schemas.microsoft.com/office/drawing/2014/main" id="{7B1E40AC-A3CB-75E7-35C2-4F88675C4742}"/>
              </a:ext>
            </a:extLst>
          </p:cNvPr>
          <p:cNvSpPr>
            <a:spLocks noGrp="1"/>
          </p:cNvSpPr>
          <p:nvPr>
            <p:ph type="subTitle" idx="1"/>
          </p:nvPr>
        </p:nvSpPr>
        <p:spPr>
          <a:xfrm>
            <a:off x="699796" y="1866123"/>
            <a:ext cx="10543592" cy="4590662"/>
          </a:xfrm>
        </p:spPr>
        <p:txBody>
          <a:bodyPr>
            <a:normAutofit/>
          </a:bodyPr>
          <a:lstStyle/>
          <a:p>
            <a:pPr algn="l"/>
            <a:r>
              <a:rPr lang="en-US" sz="1800" dirty="0"/>
              <a:t>In a solar energy system, photovoltaic (PV) solar panel provides DC electricity from the continuous flow of energy from the sun. Once the installment of solar panels has been completed, the fuel is free. However for proper functioning frequent maintenance is required. </a:t>
            </a:r>
          </a:p>
          <a:p>
            <a:pPr algn="l"/>
            <a:r>
              <a:rPr lang="en-US" sz="1800" dirty="0"/>
              <a:t>The particles of dust on the solar panel come mainly from urban and industrial product (SiO2, Al2O3, Fe2O3, </a:t>
            </a:r>
            <a:r>
              <a:rPr lang="en-US" sz="1800" dirty="0" err="1"/>
              <a:t>CaMg</a:t>
            </a:r>
            <a:r>
              <a:rPr lang="en-US" sz="1800" dirty="0"/>
              <a:t>(CO3)2, Ca(OH)2, </a:t>
            </a:r>
            <a:r>
              <a:rPr lang="en-US" sz="1800" dirty="0" err="1"/>
              <a:t>CaO</a:t>
            </a:r>
            <a:r>
              <a:rPr lang="en-US" sz="1800" dirty="0"/>
              <a:t> and CaCO3). There are already pre-existing mechanisms such as- </a:t>
            </a:r>
            <a:r>
              <a:rPr lang="en-IN" sz="1800" dirty="0"/>
              <a:t>electrostatic cleaning methods, water-based methods, </a:t>
            </a:r>
            <a:r>
              <a:rPr lang="en-US" sz="1800" dirty="0"/>
              <a:t>A semiautomatic wiper control system, vacuum cleaning method, </a:t>
            </a:r>
            <a:r>
              <a:rPr lang="en-US" sz="1800" dirty="0" err="1"/>
              <a:t>etc</a:t>
            </a:r>
            <a:r>
              <a:rPr lang="en-US" sz="1800" dirty="0"/>
              <a:t> but each have their own </a:t>
            </a:r>
            <a:r>
              <a:rPr lang="en-US" sz="1800" dirty="0" err="1"/>
              <a:t>limitaions</a:t>
            </a:r>
            <a:r>
              <a:rPr lang="en-US" sz="1800" dirty="0"/>
              <a:t>.</a:t>
            </a:r>
          </a:p>
          <a:p>
            <a:pPr algn="l"/>
            <a:r>
              <a:rPr lang="en-US" sz="1800" dirty="0"/>
              <a:t>SOVER is waterless and works on two steps cleaning mechanism. Therefore, wastage of water is completely avoided by this system. An Exhaust fan works as an air blower which initially removes the dust from the surface of the solar panel. Then, a wiper is utilized to swipe the remaining dust from the surface. Therefore, no water is needed for the system for cleaning. This feature keeps the solar panel safe from scratch. The proposed solar panel cleaning system is fabricated with easily accessible components.</a:t>
            </a:r>
            <a:endParaRPr lang="en-IN" sz="1800" dirty="0"/>
          </a:p>
        </p:txBody>
      </p:sp>
    </p:spTree>
    <p:extLst>
      <p:ext uri="{BB962C8B-B14F-4D97-AF65-F5344CB8AC3E}">
        <p14:creationId xmlns:p14="http://schemas.microsoft.com/office/powerpoint/2010/main" val="3958698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93307" y="10"/>
            <a:ext cx="3023118" cy="685799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3536302" y="609600"/>
            <a:ext cx="7902315" cy="970450"/>
          </a:xfrm>
        </p:spPr>
        <p:txBody>
          <a:bodyPr anchor="b">
            <a:normAutofit/>
          </a:bodyPr>
          <a:lstStyle/>
          <a:p>
            <a:pPr algn="l"/>
            <a:r>
              <a:rPr lang="en-IN" sz="4400" b="1" dirty="0"/>
              <a:t>COMPONENTS</a:t>
            </a:r>
            <a:endParaRPr lang="en-US" sz="4000" dirty="0"/>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3401774" y="1732449"/>
            <a:ext cx="7902315" cy="4058751"/>
          </a:xfrm>
        </p:spPr>
        <p:txBody>
          <a:bodyPr anchor="t">
            <a:normAutofit/>
          </a:bodyPr>
          <a:lstStyle/>
          <a:p>
            <a:r>
              <a:rPr lang="en-IN" sz="2400" b="1" dirty="0"/>
              <a:t>Solar Panel</a:t>
            </a:r>
          </a:p>
          <a:p>
            <a:r>
              <a:rPr lang="en-IN" sz="2400" b="1" dirty="0"/>
              <a:t>DC Gear Motor (motor drive module)</a:t>
            </a:r>
          </a:p>
          <a:p>
            <a:r>
              <a:rPr lang="en-IN" sz="2400" b="1" dirty="0"/>
              <a:t>2 Push Buttons </a:t>
            </a:r>
          </a:p>
          <a:p>
            <a:r>
              <a:rPr lang="en-IN" sz="2400" b="1" dirty="0"/>
              <a:t>Exhaust Fans</a:t>
            </a:r>
          </a:p>
          <a:p>
            <a:r>
              <a:rPr lang="en-IN" sz="2400" b="1" dirty="0"/>
              <a:t>Microcontroller (Arduino Uno),</a:t>
            </a:r>
          </a:p>
          <a:p>
            <a:r>
              <a:rPr lang="en-IN" sz="2400" b="1" dirty="0"/>
              <a:t>LDR sensor</a:t>
            </a:r>
          </a:p>
          <a:p>
            <a:r>
              <a:rPr lang="en-IN" sz="2400" b="1" dirty="0"/>
              <a:t>Buck boost converter</a:t>
            </a:r>
          </a:p>
          <a:p>
            <a:pPr marL="36900" indent="0">
              <a:buNone/>
            </a:pPr>
            <a:endParaRPr lang="en-US" sz="2400" dirty="0"/>
          </a:p>
        </p:txBody>
      </p:sp>
    </p:spTree>
    <p:extLst>
      <p:ext uri="{BB962C8B-B14F-4D97-AF65-F5344CB8AC3E}">
        <p14:creationId xmlns:p14="http://schemas.microsoft.com/office/powerpoint/2010/main" val="1170706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4BA80-D476-F316-9C84-9B1244709519}"/>
              </a:ext>
            </a:extLst>
          </p:cNvPr>
          <p:cNvSpPr>
            <a:spLocks noGrp="1"/>
          </p:cNvSpPr>
          <p:nvPr>
            <p:ph type="title"/>
          </p:nvPr>
        </p:nvSpPr>
        <p:spPr>
          <a:xfrm>
            <a:off x="755175" y="66937"/>
            <a:ext cx="10353762" cy="1257300"/>
          </a:xfrm>
        </p:spPr>
        <p:txBody>
          <a:bodyPr>
            <a:normAutofit/>
          </a:bodyPr>
          <a:lstStyle/>
          <a:p>
            <a:r>
              <a:rPr lang="en-IN" sz="4000" b="1" dirty="0"/>
              <a:t>CIRCUIT DIAGRAM</a:t>
            </a:r>
          </a:p>
        </p:txBody>
      </p:sp>
      <p:pic>
        <p:nvPicPr>
          <p:cNvPr id="4" name="Picture 3">
            <a:extLst>
              <a:ext uri="{FF2B5EF4-FFF2-40B4-BE49-F238E27FC236}">
                <a16:creationId xmlns:a16="http://schemas.microsoft.com/office/drawing/2014/main" id="{8D5C48F0-5A7F-998F-2DCA-FA061270AA63}"/>
              </a:ext>
            </a:extLst>
          </p:cNvPr>
          <p:cNvPicPr>
            <a:picLocks noChangeAspect="1"/>
          </p:cNvPicPr>
          <p:nvPr/>
        </p:nvPicPr>
        <p:blipFill>
          <a:blip r:embed="rId2"/>
          <a:stretch>
            <a:fillRect/>
          </a:stretch>
        </p:blipFill>
        <p:spPr>
          <a:xfrm>
            <a:off x="1859059" y="1072309"/>
            <a:ext cx="8145993" cy="5547897"/>
          </a:xfrm>
          <a:prstGeom prst="rect">
            <a:avLst/>
          </a:prstGeom>
        </p:spPr>
      </p:pic>
    </p:spTree>
    <p:extLst>
      <p:ext uri="{BB962C8B-B14F-4D97-AF65-F5344CB8AC3E}">
        <p14:creationId xmlns:p14="http://schemas.microsoft.com/office/powerpoint/2010/main" val="3344762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7E46C-DC33-25AC-3F07-C7EC9979F93E}"/>
              </a:ext>
            </a:extLst>
          </p:cNvPr>
          <p:cNvSpPr>
            <a:spLocks noGrp="1"/>
          </p:cNvSpPr>
          <p:nvPr>
            <p:ph type="title"/>
          </p:nvPr>
        </p:nvSpPr>
        <p:spPr>
          <a:xfrm>
            <a:off x="464225" y="161536"/>
            <a:ext cx="10353762" cy="1257300"/>
          </a:xfrm>
        </p:spPr>
        <p:txBody>
          <a:bodyPr/>
          <a:lstStyle/>
          <a:p>
            <a:r>
              <a:rPr lang="en-IN" b="1" dirty="0"/>
              <a:t>WORKING</a:t>
            </a:r>
          </a:p>
        </p:txBody>
      </p:sp>
      <p:sp>
        <p:nvSpPr>
          <p:cNvPr id="3" name="Content Placeholder 2">
            <a:extLst>
              <a:ext uri="{FF2B5EF4-FFF2-40B4-BE49-F238E27FC236}">
                <a16:creationId xmlns:a16="http://schemas.microsoft.com/office/drawing/2014/main" id="{6C584CD8-362B-70DC-8D5F-317DC0A4A97D}"/>
              </a:ext>
            </a:extLst>
          </p:cNvPr>
          <p:cNvSpPr>
            <a:spLocks noGrp="1"/>
          </p:cNvSpPr>
          <p:nvPr>
            <p:ph idx="1"/>
          </p:nvPr>
        </p:nvSpPr>
        <p:spPr>
          <a:xfrm>
            <a:off x="913795" y="2076450"/>
            <a:ext cx="7194507" cy="4548285"/>
          </a:xfrm>
        </p:spPr>
        <p:txBody>
          <a:bodyPr>
            <a:normAutofit/>
          </a:bodyPr>
          <a:lstStyle/>
          <a:p>
            <a:r>
              <a:rPr lang="en-US" sz="1800" dirty="0"/>
              <a:t>A solar panel is placed in the top left corner which produces dc electrical power.</a:t>
            </a:r>
          </a:p>
          <a:p>
            <a:r>
              <a:rPr lang="en-US" sz="1800" dirty="0"/>
              <a:t>A buck boost converter is used here to keep the output voltage constant. The output voltage of the converter is set at a certain level and therefore, the variation of the sunlight does not have any effect on the output voltage.</a:t>
            </a:r>
          </a:p>
          <a:p>
            <a:r>
              <a:rPr lang="en-US" sz="1800" dirty="0"/>
              <a:t>Two reference lines are set for the movement of cleaning shaft and exhaust fan. Each line consists of 2 motors and wheels. </a:t>
            </a:r>
          </a:p>
          <a:p>
            <a:r>
              <a:rPr lang="en-US" sz="1800" dirty="0"/>
              <a:t>When the sunlight comes out, microcontroller and LDR measure the value and the whole system is designed in such a way that the system will start its operation at the beginning of the day typically between 10-11 am regularly irrespective of the presence of dust.</a:t>
            </a:r>
          </a:p>
          <a:p>
            <a:endParaRPr lang="en-IN" sz="1800" dirty="0"/>
          </a:p>
        </p:txBody>
      </p:sp>
      <p:sp>
        <p:nvSpPr>
          <p:cNvPr id="6" name="Oval 5">
            <a:extLst>
              <a:ext uri="{FF2B5EF4-FFF2-40B4-BE49-F238E27FC236}">
                <a16:creationId xmlns:a16="http://schemas.microsoft.com/office/drawing/2014/main" id="{0A2E2A9E-6DA8-D7DB-B379-B09BBAB124D0}"/>
              </a:ext>
            </a:extLst>
          </p:cNvPr>
          <p:cNvSpPr/>
          <p:nvPr/>
        </p:nvSpPr>
        <p:spPr>
          <a:xfrm>
            <a:off x="9770134" y="760834"/>
            <a:ext cx="1129004" cy="503853"/>
          </a:xfrm>
          <a:prstGeom prst="ellipse">
            <a:avLst/>
          </a:prstGeom>
          <a:noFill/>
          <a:ln w="9525" cap="flat" cmpd="sng" algn="ctr">
            <a:solidFill>
              <a:schemeClr val="tx1"/>
            </a:solidFill>
            <a:prstDash val="solid"/>
            <a:round/>
            <a:headEnd type="none" w="med" len="med"/>
            <a:tailEnd type="none" w="med" len="med"/>
          </a:ln>
          <a:effectLst>
            <a:glow rad="101600">
              <a:schemeClr val="accent5">
                <a:satMod val="175000"/>
                <a:alpha val="40000"/>
              </a:schemeClr>
            </a:glow>
          </a:effectLst>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sp>
        <p:nvSpPr>
          <p:cNvPr id="7" name="Rectangle 6">
            <a:extLst>
              <a:ext uri="{FF2B5EF4-FFF2-40B4-BE49-F238E27FC236}">
                <a16:creationId xmlns:a16="http://schemas.microsoft.com/office/drawing/2014/main" id="{818CEEB0-287D-F937-3A7B-3CCCDE317B47}"/>
              </a:ext>
            </a:extLst>
          </p:cNvPr>
          <p:cNvSpPr/>
          <p:nvPr/>
        </p:nvSpPr>
        <p:spPr>
          <a:xfrm>
            <a:off x="9246637" y="1540328"/>
            <a:ext cx="2183363" cy="681135"/>
          </a:xfrm>
          <a:prstGeom prst="rect">
            <a:avLst/>
          </a:prstGeom>
          <a:noFill/>
          <a:ln>
            <a:solidFill>
              <a:schemeClr val="tx1"/>
            </a:solidFill>
          </a:ln>
          <a:effectLst>
            <a:glow rad="1016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Parallelogram 7">
            <a:extLst>
              <a:ext uri="{FF2B5EF4-FFF2-40B4-BE49-F238E27FC236}">
                <a16:creationId xmlns:a16="http://schemas.microsoft.com/office/drawing/2014/main" id="{C9D0EE8E-56E6-3BED-DD7F-D53A0F55B85D}"/>
              </a:ext>
            </a:extLst>
          </p:cNvPr>
          <p:cNvSpPr/>
          <p:nvPr/>
        </p:nvSpPr>
        <p:spPr>
          <a:xfrm>
            <a:off x="9235591" y="2682549"/>
            <a:ext cx="2190727" cy="755780"/>
          </a:xfrm>
          <a:prstGeom prst="parallelogram">
            <a:avLst/>
          </a:prstGeom>
          <a:noFill/>
          <a:ln>
            <a:solidFill>
              <a:schemeClr val="tx1"/>
            </a:solidFill>
          </a:ln>
          <a:effectLst>
            <a:glow rad="1016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Diamond 8">
            <a:extLst>
              <a:ext uri="{FF2B5EF4-FFF2-40B4-BE49-F238E27FC236}">
                <a16:creationId xmlns:a16="http://schemas.microsoft.com/office/drawing/2014/main" id="{F34F9FDF-4884-9C8F-2ECB-59271D677221}"/>
              </a:ext>
            </a:extLst>
          </p:cNvPr>
          <p:cNvSpPr/>
          <p:nvPr/>
        </p:nvSpPr>
        <p:spPr>
          <a:xfrm>
            <a:off x="9188933" y="3824775"/>
            <a:ext cx="2291406" cy="811763"/>
          </a:xfrm>
          <a:prstGeom prst="diamond">
            <a:avLst/>
          </a:prstGeom>
          <a:noFill/>
          <a:ln>
            <a:solidFill>
              <a:schemeClr val="tx1"/>
            </a:solidFill>
          </a:ln>
          <a:effectLst>
            <a:glow rad="1016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667C5BFD-55A9-2D38-38CE-6E6218EF07D3}"/>
              </a:ext>
            </a:extLst>
          </p:cNvPr>
          <p:cNvSpPr/>
          <p:nvPr/>
        </p:nvSpPr>
        <p:spPr>
          <a:xfrm>
            <a:off x="9246637" y="4977104"/>
            <a:ext cx="2183363" cy="681135"/>
          </a:xfrm>
          <a:prstGeom prst="rect">
            <a:avLst/>
          </a:prstGeom>
          <a:noFill/>
          <a:ln>
            <a:solidFill>
              <a:schemeClr val="tx1"/>
            </a:solidFill>
          </a:ln>
          <a:effectLst>
            <a:glow rad="1016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C10DBACC-555E-CF50-9BBF-0A4462B190CD}"/>
              </a:ext>
            </a:extLst>
          </p:cNvPr>
          <p:cNvSpPr/>
          <p:nvPr/>
        </p:nvSpPr>
        <p:spPr>
          <a:xfrm>
            <a:off x="9770134" y="5987923"/>
            <a:ext cx="1129004" cy="503853"/>
          </a:xfrm>
          <a:prstGeom prst="ellipse">
            <a:avLst/>
          </a:prstGeom>
          <a:noFill/>
          <a:ln w="9525" cap="flat" cmpd="sng" algn="ctr">
            <a:solidFill>
              <a:schemeClr val="tx1"/>
            </a:solidFill>
            <a:prstDash val="solid"/>
            <a:round/>
            <a:headEnd type="none" w="med" len="med"/>
            <a:tailEnd type="none" w="med" len="med"/>
          </a:ln>
          <a:effectLst>
            <a:glow rad="101600">
              <a:schemeClr val="accent5">
                <a:satMod val="175000"/>
                <a:alpha val="40000"/>
              </a:schemeClr>
            </a:glow>
          </a:effectLst>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cxnSp>
        <p:nvCxnSpPr>
          <p:cNvPr id="13" name="Straight Arrow Connector 12">
            <a:extLst>
              <a:ext uri="{FF2B5EF4-FFF2-40B4-BE49-F238E27FC236}">
                <a16:creationId xmlns:a16="http://schemas.microsoft.com/office/drawing/2014/main" id="{3F85BE61-9665-5852-895B-F853FACEA34D}"/>
              </a:ext>
            </a:extLst>
          </p:cNvPr>
          <p:cNvCxnSpPr>
            <a:stCxn id="6" idx="4"/>
            <a:endCxn id="7" idx="0"/>
          </p:cNvCxnSpPr>
          <p:nvPr/>
        </p:nvCxnSpPr>
        <p:spPr>
          <a:xfrm>
            <a:off x="10334636" y="1264687"/>
            <a:ext cx="3683" cy="2756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1B65F10-5DFC-4532-6E46-B890EC970513}"/>
              </a:ext>
            </a:extLst>
          </p:cNvPr>
          <p:cNvCxnSpPr>
            <a:cxnSpLocks/>
            <a:stCxn id="7" idx="2"/>
          </p:cNvCxnSpPr>
          <p:nvPr/>
        </p:nvCxnSpPr>
        <p:spPr>
          <a:xfrm flipH="1">
            <a:off x="10338318" y="2221463"/>
            <a:ext cx="1" cy="4649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C664961-4CC1-44F6-A90E-DFDD90ECEEC0}"/>
              </a:ext>
            </a:extLst>
          </p:cNvPr>
          <p:cNvCxnSpPr/>
          <p:nvPr/>
        </p:nvCxnSpPr>
        <p:spPr>
          <a:xfrm>
            <a:off x="10327271" y="3470405"/>
            <a:ext cx="3683" cy="3222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89CA1D8-0181-7D3B-1719-0AF263A5D725}"/>
              </a:ext>
            </a:extLst>
          </p:cNvPr>
          <p:cNvCxnSpPr/>
          <p:nvPr/>
        </p:nvCxnSpPr>
        <p:spPr>
          <a:xfrm>
            <a:off x="10325429" y="4654810"/>
            <a:ext cx="3683" cy="3222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F24050F-C321-D491-44BC-0CEC4D8A4E0F}"/>
              </a:ext>
            </a:extLst>
          </p:cNvPr>
          <p:cNvCxnSpPr/>
          <p:nvPr/>
        </p:nvCxnSpPr>
        <p:spPr>
          <a:xfrm>
            <a:off x="10311843" y="5676511"/>
            <a:ext cx="3683" cy="3222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790775E7-4924-A67F-61FE-50F33192686C}"/>
              </a:ext>
            </a:extLst>
          </p:cNvPr>
          <p:cNvSpPr txBox="1"/>
          <p:nvPr/>
        </p:nvSpPr>
        <p:spPr>
          <a:xfrm>
            <a:off x="9975407" y="781441"/>
            <a:ext cx="718458" cy="369332"/>
          </a:xfrm>
          <a:prstGeom prst="rect">
            <a:avLst/>
          </a:prstGeom>
          <a:noFill/>
          <a:effectLst>
            <a:glow rad="228600">
              <a:schemeClr val="accent6">
                <a:satMod val="175000"/>
                <a:alpha val="40000"/>
              </a:schemeClr>
            </a:glow>
          </a:effectLst>
        </p:spPr>
        <p:txBody>
          <a:bodyPr wrap="square" rtlCol="0">
            <a:spAutoFit/>
          </a:bodyPr>
          <a:lstStyle/>
          <a:p>
            <a:pPr algn="ctr"/>
            <a:r>
              <a:rPr lang="en-IN" dirty="0"/>
              <a:t>Start</a:t>
            </a:r>
          </a:p>
        </p:txBody>
      </p:sp>
      <p:sp>
        <p:nvSpPr>
          <p:cNvPr id="21" name="TextBox 20">
            <a:extLst>
              <a:ext uri="{FF2B5EF4-FFF2-40B4-BE49-F238E27FC236}">
                <a16:creationId xmlns:a16="http://schemas.microsoft.com/office/drawing/2014/main" id="{D72EB868-1684-BBB0-CE3A-560B64B7C483}"/>
              </a:ext>
            </a:extLst>
          </p:cNvPr>
          <p:cNvSpPr txBox="1"/>
          <p:nvPr/>
        </p:nvSpPr>
        <p:spPr>
          <a:xfrm>
            <a:off x="9246637" y="1610115"/>
            <a:ext cx="2168631" cy="646331"/>
          </a:xfrm>
          <a:prstGeom prst="rect">
            <a:avLst/>
          </a:prstGeom>
          <a:noFill/>
          <a:effectLst>
            <a:glow rad="63500">
              <a:schemeClr val="accent4">
                <a:satMod val="175000"/>
                <a:alpha val="40000"/>
              </a:schemeClr>
            </a:glow>
          </a:effectLst>
        </p:spPr>
        <p:txBody>
          <a:bodyPr wrap="square" rtlCol="0">
            <a:spAutoFit/>
          </a:bodyPr>
          <a:lstStyle/>
          <a:p>
            <a:pPr algn="ctr"/>
            <a:r>
              <a:rPr lang="en-IN" dirty="0"/>
              <a:t>Active all sensors and microcontrollers</a:t>
            </a:r>
          </a:p>
        </p:txBody>
      </p:sp>
      <p:sp>
        <p:nvSpPr>
          <p:cNvPr id="22" name="TextBox 21">
            <a:extLst>
              <a:ext uri="{FF2B5EF4-FFF2-40B4-BE49-F238E27FC236}">
                <a16:creationId xmlns:a16="http://schemas.microsoft.com/office/drawing/2014/main" id="{1906434A-BF89-17C3-1CA7-3DDFEBE9F4B7}"/>
              </a:ext>
            </a:extLst>
          </p:cNvPr>
          <p:cNvSpPr txBox="1"/>
          <p:nvPr/>
        </p:nvSpPr>
        <p:spPr>
          <a:xfrm>
            <a:off x="9457560" y="2717532"/>
            <a:ext cx="1754151" cy="646331"/>
          </a:xfrm>
          <a:prstGeom prst="rect">
            <a:avLst/>
          </a:prstGeom>
          <a:noFill/>
        </p:spPr>
        <p:txBody>
          <a:bodyPr wrap="square" rtlCol="0">
            <a:spAutoFit/>
          </a:bodyPr>
          <a:lstStyle/>
          <a:p>
            <a:r>
              <a:rPr lang="en-IN" dirty="0"/>
              <a:t>Input of LDR by tracking sunlight</a:t>
            </a:r>
          </a:p>
        </p:txBody>
      </p:sp>
      <p:sp>
        <p:nvSpPr>
          <p:cNvPr id="23" name="TextBox 22">
            <a:extLst>
              <a:ext uri="{FF2B5EF4-FFF2-40B4-BE49-F238E27FC236}">
                <a16:creationId xmlns:a16="http://schemas.microsoft.com/office/drawing/2014/main" id="{C4264F41-333E-F636-3BB8-480D28D54C15}"/>
              </a:ext>
            </a:extLst>
          </p:cNvPr>
          <p:cNvSpPr txBox="1"/>
          <p:nvPr/>
        </p:nvSpPr>
        <p:spPr>
          <a:xfrm>
            <a:off x="9877340" y="3877449"/>
            <a:ext cx="1400865" cy="646331"/>
          </a:xfrm>
          <a:prstGeom prst="rect">
            <a:avLst/>
          </a:prstGeom>
          <a:noFill/>
        </p:spPr>
        <p:txBody>
          <a:bodyPr wrap="square" rtlCol="0">
            <a:spAutoFit/>
          </a:bodyPr>
          <a:lstStyle/>
          <a:p>
            <a:r>
              <a:rPr lang="en-IN" dirty="0"/>
              <a:t>Sunlight Detection</a:t>
            </a:r>
          </a:p>
        </p:txBody>
      </p:sp>
      <p:sp>
        <p:nvSpPr>
          <p:cNvPr id="24" name="TextBox 23">
            <a:extLst>
              <a:ext uri="{FF2B5EF4-FFF2-40B4-BE49-F238E27FC236}">
                <a16:creationId xmlns:a16="http://schemas.microsoft.com/office/drawing/2014/main" id="{C526866C-BF3F-8FC2-CA34-CC20582F9FA2}"/>
              </a:ext>
            </a:extLst>
          </p:cNvPr>
          <p:cNvSpPr txBox="1"/>
          <p:nvPr/>
        </p:nvSpPr>
        <p:spPr>
          <a:xfrm>
            <a:off x="9367935" y="5092378"/>
            <a:ext cx="1884489" cy="369332"/>
          </a:xfrm>
          <a:prstGeom prst="rect">
            <a:avLst/>
          </a:prstGeom>
          <a:noFill/>
        </p:spPr>
        <p:txBody>
          <a:bodyPr wrap="square" rtlCol="0">
            <a:spAutoFit/>
          </a:bodyPr>
          <a:lstStyle/>
          <a:p>
            <a:pPr algn="ctr"/>
            <a:r>
              <a:rPr lang="en-IN" dirty="0"/>
              <a:t>Start Cleaning</a:t>
            </a:r>
          </a:p>
        </p:txBody>
      </p:sp>
      <p:sp>
        <p:nvSpPr>
          <p:cNvPr id="25" name="TextBox 24">
            <a:extLst>
              <a:ext uri="{FF2B5EF4-FFF2-40B4-BE49-F238E27FC236}">
                <a16:creationId xmlns:a16="http://schemas.microsoft.com/office/drawing/2014/main" id="{76AA6294-5CC8-7D3B-C258-185EE85661AB}"/>
              </a:ext>
            </a:extLst>
          </p:cNvPr>
          <p:cNvSpPr txBox="1"/>
          <p:nvPr/>
        </p:nvSpPr>
        <p:spPr>
          <a:xfrm>
            <a:off x="9975407" y="6055183"/>
            <a:ext cx="714775" cy="369332"/>
          </a:xfrm>
          <a:prstGeom prst="rect">
            <a:avLst/>
          </a:prstGeom>
          <a:noFill/>
        </p:spPr>
        <p:txBody>
          <a:bodyPr wrap="square" rtlCol="0">
            <a:spAutoFit/>
          </a:bodyPr>
          <a:lstStyle/>
          <a:p>
            <a:pPr algn="ctr"/>
            <a:r>
              <a:rPr lang="en-IN" dirty="0"/>
              <a:t>End</a:t>
            </a:r>
          </a:p>
        </p:txBody>
      </p:sp>
      <p:cxnSp>
        <p:nvCxnSpPr>
          <p:cNvPr id="27" name="Straight Connector 26">
            <a:extLst>
              <a:ext uri="{FF2B5EF4-FFF2-40B4-BE49-F238E27FC236}">
                <a16:creationId xmlns:a16="http://schemas.microsoft.com/office/drawing/2014/main" id="{F7CCAC33-3952-4C4A-7D81-042A07CD62D0}"/>
              </a:ext>
            </a:extLst>
          </p:cNvPr>
          <p:cNvCxnSpPr>
            <a:stCxn id="9" idx="3"/>
          </p:cNvCxnSpPr>
          <p:nvPr/>
        </p:nvCxnSpPr>
        <p:spPr>
          <a:xfrm flipV="1">
            <a:off x="11480339" y="4228804"/>
            <a:ext cx="276232" cy="18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399B15A-3E7A-2B45-4EA5-FF1F8B6C621C}"/>
              </a:ext>
            </a:extLst>
          </p:cNvPr>
          <p:cNvCxnSpPr/>
          <p:nvPr/>
        </p:nvCxnSpPr>
        <p:spPr>
          <a:xfrm flipV="1">
            <a:off x="11756571" y="3060439"/>
            <a:ext cx="0" cy="11702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CF023606-6B1B-0A03-5C19-0947B60749A7}"/>
              </a:ext>
            </a:extLst>
          </p:cNvPr>
          <p:cNvCxnSpPr>
            <a:endCxn id="8" idx="2"/>
          </p:cNvCxnSpPr>
          <p:nvPr/>
        </p:nvCxnSpPr>
        <p:spPr>
          <a:xfrm flipH="1">
            <a:off x="11331846" y="3040697"/>
            <a:ext cx="424725" cy="197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EF6B8103-A7BA-A1A7-4B5C-D7DD5BB15DF1}"/>
              </a:ext>
            </a:extLst>
          </p:cNvPr>
          <p:cNvSpPr txBox="1"/>
          <p:nvPr/>
        </p:nvSpPr>
        <p:spPr>
          <a:xfrm>
            <a:off x="11407100" y="3949786"/>
            <a:ext cx="544860" cy="307777"/>
          </a:xfrm>
          <a:prstGeom prst="rect">
            <a:avLst/>
          </a:prstGeom>
          <a:noFill/>
        </p:spPr>
        <p:txBody>
          <a:bodyPr wrap="square" rtlCol="0">
            <a:spAutoFit/>
          </a:bodyPr>
          <a:lstStyle/>
          <a:p>
            <a:r>
              <a:rPr lang="en-IN" sz="1400" dirty="0"/>
              <a:t>No</a:t>
            </a:r>
          </a:p>
        </p:txBody>
      </p:sp>
    </p:spTree>
    <p:extLst>
      <p:ext uri="{BB962C8B-B14F-4D97-AF65-F5344CB8AC3E}">
        <p14:creationId xmlns:p14="http://schemas.microsoft.com/office/powerpoint/2010/main" val="203515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76ADA-C289-003B-5BF2-0D6A7B25D6BA}"/>
              </a:ext>
            </a:extLst>
          </p:cNvPr>
          <p:cNvSpPr>
            <a:spLocks noGrp="1"/>
          </p:cNvSpPr>
          <p:nvPr>
            <p:ph type="title"/>
          </p:nvPr>
        </p:nvSpPr>
        <p:spPr/>
        <p:txBody>
          <a:bodyPr>
            <a:normAutofit fontScale="90000"/>
          </a:bodyPr>
          <a:lstStyle/>
          <a:p>
            <a:r>
              <a:rPr lang="en-IN" sz="4900" b="1" dirty="0"/>
              <a:t>APPLICATION</a:t>
            </a:r>
            <a:r>
              <a:rPr lang="en-IN" sz="4400" b="1" dirty="0"/>
              <a:t> </a:t>
            </a:r>
            <a:r>
              <a:rPr lang="en-IN" sz="4000" b="1" dirty="0"/>
              <a:t>AND</a:t>
            </a:r>
            <a:r>
              <a:rPr lang="en-IN" sz="4400" b="1" dirty="0"/>
              <a:t> </a:t>
            </a:r>
            <a:r>
              <a:rPr lang="en-IN" sz="4900" b="1" dirty="0"/>
              <a:t>FUTURISTIC</a:t>
            </a:r>
            <a:r>
              <a:rPr lang="en-IN" sz="4400" b="1" dirty="0"/>
              <a:t> </a:t>
            </a:r>
            <a:r>
              <a:rPr lang="en-IN" sz="4900" b="1" dirty="0"/>
              <a:t>ENHANCEMENTS</a:t>
            </a:r>
            <a:endParaRPr lang="en-IN" sz="4400" b="1" dirty="0"/>
          </a:p>
        </p:txBody>
      </p:sp>
      <p:sp>
        <p:nvSpPr>
          <p:cNvPr id="3" name="Content Placeholder 2">
            <a:extLst>
              <a:ext uri="{FF2B5EF4-FFF2-40B4-BE49-F238E27FC236}">
                <a16:creationId xmlns:a16="http://schemas.microsoft.com/office/drawing/2014/main" id="{058A1692-63F9-9A4C-0D17-4B1EA9CD749E}"/>
              </a:ext>
            </a:extLst>
          </p:cNvPr>
          <p:cNvSpPr>
            <a:spLocks noGrp="1"/>
          </p:cNvSpPr>
          <p:nvPr>
            <p:ph idx="1"/>
          </p:nvPr>
        </p:nvSpPr>
        <p:spPr>
          <a:xfrm>
            <a:off x="913795" y="2076450"/>
            <a:ext cx="10353762" cy="4678913"/>
          </a:xfrm>
        </p:spPr>
        <p:txBody>
          <a:bodyPr>
            <a:normAutofit/>
          </a:bodyPr>
          <a:lstStyle/>
          <a:p>
            <a:pPr marL="36900" indent="0">
              <a:spcBef>
                <a:spcPts val="0"/>
              </a:spcBef>
              <a:spcAft>
                <a:spcPts val="0"/>
              </a:spcAft>
              <a:buNone/>
            </a:pPr>
            <a:r>
              <a:rPr lang="en-IN" dirty="0"/>
              <a:t>Solar Panels are used all around the globe for all sorts of purposes and hence  it implies that SOVER can be utilised everywhere. Starting from mass energy production in factories to automobiles to Solar Cookers we might find its use in every domain of our safe, secure and eco-friendly future.</a:t>
            </a:r>
          </a:p>
          <a:p>
            <a:pPr marL="36900" indent="0">
              <a:spcBef>
                <a:spcPts val="0"/>
              </a:spcBef>
              <a:spcAft>
                <a:spcPts val="0"/>
              </a:spcAft>
              <a:buNone/>
            </a:pPr>
            <a:r>
              <a:rPr lang="en-IN" dirty="0"/>
              <a:t>In future we plan to add a tilting mechanism to the solar panel system itself according to the position of the sun in the sky, so that the maximum amount of Solar energy can be captured.</a:t>
            </a:r>
          </a:p>
          <a:p>
            <a:pPr marL="36900" indent="0">
              <a:spcBef>
                <a:spcPts val="0"/>
              </a:spcBef>
              <a:spcAft>
                <a:spcPts val="0"/>
              </a:spcAft>
              <a:buNone/>
            </a:pPr>
            <a:r>
              <a:rPr lang="en-IN" dirty="0"/>
              <a:t>When space shuttles are on their space voyage they</a:t>
            </a:r>
          </a:p>
          <a:p>
            <a:pPr marL="36900" indent="0">
              <a:spcBef>
                <a:spcPts val="0"/>
              </a:spcBef>
              <a:spcAft>
                <a:spcPts val="0"/>
              </a:spcAft>
              <a:buNone/>
            </a:pPr>
            <a:r>
              <a:rPr lang="en-IN" dirty="0"/>
              <a:t>often encounter debris which accumulates on the </a:t>
            </a:r>
          </a:p>
          <a:p>
            <a:pPr marL="36900" indent="0">
              <a:spcBef>
                <a:spcPts val="0"/>
              </a:spcBef>
              <a:spcAft>
                <a:spcPts val="0"/>
              </a:spcAft>
              <a:buNone/>
            </a:pPr>
            <a:r>
              <a:rPr lang="en-IN" dirty="0"/>
              <a:t>solar panels. Using this mechanism, this problem too</a:t>
            </a:r>
          </a:p>
          <a:p>
            <a:pPr marL="36900" indent="0">
              <a:spcBef>
                <a:spcPts val="0"/>
              </a:spcBef>
              <a:spcAft>
                <a:spcPts val="0"/>
              </a:spcAft>
              <a:buNone/>
            </a:pPr>
            <a:r>
              <a:rPr lang="en-IN" dirty="0"/>
              <a:t>can be solved.</a:t>
            </a:r>
          </a:p>
        </p:txBody>
      </p:sp>
      <p:pic>
        <p:nvPicPr>
          <p:cNvPr id="5" name="Picture 4">
            <a:extLst>
              <a:ext uri="{FF2B5EF4-FFF2-40B4-BE49-F238E27FC236}">
                <a16:creationId xmlns:a16="http://schemas.microsoft.com/office/drawing/2014/main" id="{2955E518-840B-49DC-62B6-948CACB5D720}"/>
              </a:ext>
            </a:extLst>
          </p:cNvPr>
          <p:cNvPicPr>
            <a:picLocks noChangeAspect="1"/>
          </p:cNvPicPr>
          <p:nvPr/>
        </p:nvPicPr>
        <p:blipFill>
          <a:blip r:embed="rId2"/>
          <a:stretch>
            <a:fillRect/>
          </a:stretch>
        </p:blipFill>
        <p:spPr>
          <a:xfrm>
            <a:off x="7165909" y="4622136"/>
            <a:ext cx="3881535" cy="2133227"/>
          </a:xfrm>
          <a:prstGeom prst="rect">
            <a:avLst/>
          </a:prstGeom>
        </p:spPr>
      </p:pic>
    </p:spTree>
    <p:extLst>
      <p:ext uri="{BB962C8B-B14F-4D97-AF65-F5344CB8AC3E}">
        <p14:creationId xmlns:p14="http://schemas.microsoft.com/office/powerpoint/2010/main" val="59962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06C17-C2F3-548A-CA90-250D460A2E34}"/>
              </a:ext>
            </a:extLst>
          </p:cNvPr>
          <p:cNvSpPr>
            <a:spLocks noGrp="1"/>
          </p:cNvSpPr>
          <p:nvPr>
            <p:ph type="title"/>
          </p:nvPr>
        </p:nvSpPr>
        <p:spPr/>
        <p:txBody>
          <a:bodyPr/>
          <a:lstStyle/>
          <a:p>
            <a:r>
              <a:rPr lang="en-IN" sz="4800" b="1" dirty="0">
                <a:latin typeface="Bradley Hand ITC" panose="03070402050302030203" pitchFamily="66" charset="0"/>
              </a:rPr>
              <a:t>Conclusion</a:t>
            </a:r>
            <a:endParaRPr lang="en-IN" dirty="0"/>
          </a:p>
        </p:txBody>
      </p:sp>
      <p:sp>
        <p:nvSpPr>
          <p:cNvPr id="3" name="Content Placeholder 2">
            <a:extLst>
              <a:ext uri="{FF2B5EF4-FFF2-40B4-BE49-F238E27FC236}">
                <a16:creationId xmlns:a16="http://schemas.microsoft.com/office/drawing/2014/main" id="{BFE1CED9-BBAC-8F31-4340-95EE17DCBDA0}"/>
              </a:ext>
            </a:extLst>
          </p:cNvPr>
          <p:cNvSpPr>
            <a:spLocks noGrp="1"/>
          </p:cNvSpPr>
          <p:nvPr>
            <p:ph idx="1"/>
          </p:nvPr>
        </p:nvSpPr>
        <p:spPr/>
        <p:txBody>
          <a:bodyPr>
            <a:normAutofit fontScale="92500" lnSpcReduction="10000"/>
          </a:bodyPr>
          <a:lstStyle/>
          <a:p>
            <a:pPr marL="0" indent="0" algn="ctr">
              <a:buNone/>
            </a:pPr>
            <a:r>
              <a:rPr lang="en-IN" sz="3200" kern="100" dirty="0">
                <a:effectLst/>
                <a:latin typeface="Bradley Hand ITC" panose="03070402050302030203" pitchFamily="66" charset="0"/>
                <a:ea typeface="Calibri" panose="020F0502020204030204" pitchFamily="34" charset="0"/>
                <a:cs typeface="Times New Roman" panose="02020603050405020304" pitchFamily="18" charset="0"/>
              </a:rPr>
              <a:t>Though we are still novice in the field of robotics, we can see the scope for a robot like SOVER which can be a very useful to ensure us a sustainable future. We will surely be benefitted from this innovative idea.  We look forward to work on this model under the guidance of our seniors to prove its effectiveness.</a:t>
            </a:r>
          </a:p>
          <a:p>
            <a:pPr marL="0" indent="0" algn="ctr">
              <a:buNone/>
            </a:pPr>
            <a:r>
              <a:rPr lang="en-IN" sz="3200" kern="100" dirty="0">
                <a:latin typeface="Bradley Hand ITC" panose="03070402050302030203" pitchFamily="66" charset="0"/>
                <a:ea typeface="Calibri" panose="020F0502020204030204" pitchFamily="34" charset="0"/>
                <a:cs typeface="Times New Roman" panose="02020603050405020304" pitchFamily="18" charset="0"/>
              </a:rPr>
              <a:t>Thank You!!!</a:t>
            </a:r>
            <a:endParaRPr lang="en-IN" sz="3200" kern="100" dirty="0">
              <a:effectLst/>
              <a:latin typeface="Bradley Hand ITC" panose="03070402050302030203" pitchFamily="66" charset="0"/>
              <a:ea typeface="Calibri" panose="020F0502020204030204" pitchFamily="34" charset="0"/>
              <a:cs typeface="Times New Roman" panose="02020603050405020304" pitchFamily="18" charset="0"/>
            </a:endParaRPr>
          </a:p>
          <a:p>
            <a:pPr marL="36900" indent="0">
              <a:buNone/>
            </a:pPr>
            <a:endParaRPr lang="en-IN" sz="2800" dirty="0"/>
          </a:p>
        </p:txBody>
      </p:sp>
    </p:spTree>
    <p:extLst>
      <p:ext uri="{BB962C8B-B14F-4D97-AF65-F5344CB8AC3E}">
        <p14:creationId xmlns:p14="http://schemas.microsoft.com/office/powerpoint/2010/main" val="32119041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{951D83E6-99B2-4DC1-AF47-6B66D38CB05F}tf55705232_win32</Template>
  <TotalTime>141</TotalTime>
  <Words>828</Words>
  <Application>Microsoft Office PowerPoint</Application>
  <PresentationFormat>Widescreen</PresentationFormat>
  <Paragraphs>56</Paragraphs>
  <Slides>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Bradley Hand ITC</vt:lpstr>
      <vt:lpstr>Calibri</vt:lpstr>
      <vt:lpstr>Goudy Old Style</vt:lpstr>
      <vt:lpstr>Wingdings 2</vt:lpstr>
      <vt:lpstr>SlateVTI</vt:lpstr>
      <vt:lpstr>SOVER</vt:lpstr>
      <vt:lpstr>CONTENTS</vt:lpstr>
      <vt:lpstr>INTRODUCTION</vt:lpstr>
      <vt:lpstr>DESCRIPTION</vt:lpstr>
      <vt:lpstr>COMPONENTS</vt:lpstr>
      <vt:lpstr>CIRCUIT DIAGRAM</vt:lpstr>
      <vt:lpstr>WORKING</vt:lpstr>
      <vt:lpstr>APPLICATION AND FUTURISTIC ENHANCEMENTS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SOVER</dc:title>
  <dc:creator>Asmita Chakraborty</dc:creator>
  <cp:lastModifiedBy>Asmita Chakraborty</cp:lastModifiedBy>
  <cp:revision>1</cp:revision>
  <dcterms:created xsi:type="dcterms:W3CDTF">2023-07-22T11:33:04Z</dcterms:created>
  <dcterms:modified xsi:type="dcterms:W3CDTF">2023-07-22T17:21:36Z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