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9" r:id="rId5"/>
    <p:sldId id="270" r:id="rId6"/>
    <p:sldId id="267" r:id="rId7"/>
    <p:sldId id="268" r:id="rId8"/>
    <p:sldId id="263" r:id="rId9"/>
    <p:sldId id="264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EFFF-90BD-460C-995E-9BECC18ECF9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8764-5740-4372-A147-0A5812DF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EFFF-90BD-460C-995E-9BECC18ECF9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8764-5740-4372-A147-0A5812DF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9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EFFF-90BD-460C-995E-9BECC18ECF9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8764-5740-4372-A147-0A5812DF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EFFF-90BD-460C-995E-9BECC18ECF9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8764-5740-4372-A147-0A5812DF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5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EFFF-90BD-460C-995E-9BECC18ECF9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8764-5740-4372-A147-0A5812DF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8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EFFF-90BD-460C-995E-9BECC18ECF9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8764-5740-4372-A147-0A5812DF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7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EFFF-90BD-460C-995E-9BECC18ECF9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8764-5740-4372-A147-0A5812DF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9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EFFF-90BD-460C-995E-9BECC18ECF9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8764-5740-4372-A147-0A5812DF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EFFF-90BD-460C-995E-9BECC18ECF9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8764-5740-4372-A147-0A5812DF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EFFF-90BD-460C-995E-9BECC18ECF9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8764-5740-4372-A147-0A5812DF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EFFF-90BD-460C-995E-9BECC18ECF9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8764-5740-4372-A147-0A5812DF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3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EFFF-90BD-460C-995E-9BECC18ECF9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48764-5740-4372-A147-0A5812DF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0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2D Fluid Dynamics Simulator</a:t>
            </a:r>
            <a:br>
              <a:rPr lang="en-US" dirty="0" smtClean="0"/>
            </a:br>
            <a:r>
              <a:rPr lang="en-US" dirty="0" smtClean="0"/>
              <a:t>					-</a:t>
            </a:r>
            <a:r>
              <a:rPr lang="en-US" dirty="0" err="1" smtClean="0"/>
              <a:t>TechGeeks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97443" y="799197"/>
            <a:ext cx="3556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Final Presentation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62517"/>
              </p:ext>
            </p:extLst>
          </p:nvPr>
        </p:nvGraphicFramePr>
        <p:xfrm>
          <a:off x="3597443" y="3718561"/>
          <a:ext cx="4688840" cy="257386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688840"/>
              </a:tblGrid>
              <a:tr h="514773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Michael Chase </a:t>
                      </a:r>
                      <a:r>
                        <a:rPr lang="en-US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Bonifant</a:t>
                      </a:r>
                      <a:endParaRPr lang="en-US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477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Naga </a:t>
                      </a:r>
                      <a:r>
                        <a:rPr lang="en-US" sz="2400" b="0" dirty="0" err="1" smtClean="0"/>
                        <a:t>Sindhu</a:t>
                      </a:r>
                      <a:r>
                        <a:rPr lang="en-US" sz="2400" b="0" dirty="0" smtClean="0"/>
                        <a:t> </a:t>
                      </a:r>
                      <a:r>
                        <a:rPr lang="en-US" sz="2400" b="0" dirty="0" err="1" smtClean="0"/>
                        <a:t>Kannekanti</a:t>
                      </a:r>
                      <a:endParaRPr lang="en-US" sz="2400" b="0" dirty="0"/>
                    </a:p>
                  </a:txBody>
                  <a:tcPr/>
                </a:tc>
              </a:tr>
              <a:tr h="51477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/>
                        <a:t>Srikanth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en-US" sz="2400" b="0" baseline="0" dirty="0" err="1" smtClean="0"/>
                        <a:t>Bitla</a:t>
                      </a:r>
                      <a:endParaRPr lang="en-US" sz="2400" b="0" dirty="0"/>
                    </a:p>
                  </a:txBody>
                  <a:tcPr/>
                </a:tc>
              </a:tr>
              <a:tr h="514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Ayman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Almusalam</a:t>
                      </a:r>
                      <a:endParaRPr lang="en-US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4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/>
                        <a:t>Sai</a:t>
                      </a:r>
                      <a:r>
                        <a:rPr lang="en-US" sz="2400" b="0" dirty="0" smtClean="0"/>
                        <a:t> Krishna </a:t>
                      </a:r>
                      <a:r>
                        <a:rPr lang="en-US" sz="2400" b="0" dirty="0" err="1" smtClean="0"/>
                        <a:t>Kalakonda</a:t>
                      </a:r>
                      <a:endParaRPr lang="en-US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3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8769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083" y="1825625"/>
            <a:ext cx="80298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55129" t="11558" r="16145" b="33758"/>
          <a:stretch/>
        </p:blipFill>
        <p:spPr bwMode="auto">
          <a:xfrm>
            <a:off x="4064180" y="1825625"/>
            <a:ext cx="4063639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716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 Control</a:t>
            </a:r>
          </a:p>
          <a:p>
            <a:r>
              <a:rPr lang="en-US" dirty="0" smtClean="0"/>
              <a:t>Barriers</a:t>
            </a:r>
          </a:p>
          <a:p>
            <a:r>
              <a:rPr lang="en-US" dirty="0" smtClean="0"/>
              <a:t>Contrast</a:t>
            </a:r>
          </a:p>
          <a:p>
            <a:r>
              <a:rPr lang="en-US" smtClean="0"/>
              <a:t>Fluid Values</a:t>
            </a:r>
            <a:endParaRPr lang="en-US" dirty="0" smtClean="0"/>
          </a:p>
          <a:p>
            <a:r>
              <a:rPr lang="en-US" dirty="0" smtClean="0"/>
              <a:t>Obstacle Selection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Partially Completed /Implemented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Handling</a:t>
            </a:r>
          </a:p>
          <a:p>
            <a:r>
              <a:rPr lang="en-US" dirty="0" smtClean="0"/>
              <a:t>User Interface as per SRS</a:t>
            </a:r>
          </a:p>
          <a:p>
            <a:r>
              <a:rPr lang="en-US" dirty="0" smtClean="0"/>
              <a:t>Replay of Simulation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2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when Simulation is running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55600" t="11613" r="16110" b="33946"/>
          <a:stretch/>
        </p:blipFill>
        <p:spPr bwMode="auto">
          <a:xfrm>
            <a:off x="596930" y="1690688"/>
            <a:ext cx="4019824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54867" t="11354" r="16110" b="33688"/>
          <a:stretch/>
        </p:blipFill>
        <p:spPr bwMode="auto">
          <a:xfrm>
            <a:off x="6139332" y="1648829"/>
            <a:ext cx="3691890" cy="3932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2356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Follows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55161" t="11612" r="16401" b="34189"/>
          <a:stretch/>
        </p:blipFill>
        <p:spPr bwMode="auto">
          <a:xfrm>
            <a:off x="1082720" y="1690688"/>
            <a:ext cx="4058897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55300" t="11613" r="16111" b="34203"/>
          <a:stretch/>
        </p:blipFill>
        <p:spPr bwMode="auto">
          <a:xfrm>
            <a:off x="6770899" y="2178728"/>
            <a:ext cx="4045490" cy="38632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50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Editplus</a:t>
            </a:r>
            <a:r>
              <a:rPr lang="en-US" dirty="0" smtClean="0"/>
              <a:t> &amp; Sublime &amp; Eclipse (IDE)</a:t>
            </a:r>
          </a:p>
          <a:p>
            <a:r>
              <a:rPr lang="en-US" dirty="0" smtClean="0"/>
              <a:t>Asana (project management)</a:t>
            </a:r>
          </a:p>
          <a:p>
            <a:r>
              <a:rPr lang="en-US" dirty="0" smtClean="0"/>
              <a:t>Revisions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Revision Client tool (</a:t>
            </a:r>
            <a:r>
              <a:rPr lang="en-US" dirty="0" err="1" smtClean="0"/>
              <a:t>SmartGit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Microsoft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3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smtClean="0"/>
              <a:t>Demo Follows…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32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86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2D Fluid Dynamics Simulator      -TechGeeks</vt:lpstr>
      <vt:lpstr>Architecture Diagram</vt:lpstr>
      <vt:lpstr>Main Screen</vt:lpstr>
      <vt:lpstr>Features</vt:lpstr>
      <vt:lpstr>Features Partially Completed /Implemented</vt:lpstr>
      <vt:lpstr>Screen when Simulation is running</vt:lpstr>
      <vt:lpstr>Simulation Follows</vt:lpstr>
      <vt:lpstr>Tools Used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Fluid Dynamics Simulator</dc:title>
  <dc:creator>bahubali</dc:creator>
  <cp:lastModifiedBy>bahubali</cp:lastModifiedBy>
  <cp:revision>30</cp:revision>
  <dcterms:created xsi:type="dcterms:W3CDTF">2015-11-17T23:19:25Z</dcterms:created>
  <dcterms:modified xsi:type="dcterms:W3CDTF">2015-12-16T00:38:14Z</dcterms:modified>
</cp:coreProperties>
</file>