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B191-8041-4CE8-949C-1D5634B2418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2E6-BF64-42F2-A11A-5E30E87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B191-8041-4CE8-949C-1D5634B2418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2E6-BF64-42F2-A11A-5E30E87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B191-8041-4CE8-949C-1D5634B2418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2E6-BF64-42F2-A11A-5E30E87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B191-8041-4CE8-949C-1D5634B2418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2E6-BF64-42F2-A11A-5E30E87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B191-8041-4CE8-949C-1D5634B2418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2E6-BF64-42F2-A11A-5E30E87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B191-8041-4CE8-949C-1D5634B2418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2E6-BF64-42F2-A11A-5E30E87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0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B191-8041-4CE8-949C-1D5634B2418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2E6-BF64-42F2-A11A-5E30E87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B191-8041-4CE8-949C-1D5634B2418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2E6-BF64-42F2-A11A-5E30E87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B191-8041-4CE8-949C-1D5634B2418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2E6-BF64-42F2-A11A-5E30E87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B191-8041-4CE8-949C-1D5634B2418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2E6-BF64-42F2-A11A-5E30E87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B191-8041-4CE8-949C-1D5634B2418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52E6-BF64-42F2-A11A-5E30E87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8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B191-8041-4CE8-949C-1D5634B2418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52E6-BF64-42F2-A11A-5E30E87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372533"/>
            <a:ext cx="6350000" cy="1238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801" y="696668"/>
            <a:ext cx="14901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794" y="558800"/>
            <a:ext cx="2573867" cy="86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Set-up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4796" y="558800"/>
            <a:ext cx="2573867" cy="86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2150533"/>
            <a:ext cx="6350000" cy="1238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200" y="2585366"/>
            <a:ext cx="1490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0794" y="2294298"/>
            <a:ext cx="2573867" cy="86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 Logging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84796" y="2336800"/>
            <a:ext cx="2573867" cy="86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Lattice Boltzmann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3920066"/>
            <a:ext cx="6350000" cy="1238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234" y="4354899"/>
            <a:ext cx="1490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90794" y="4106333"/>
            <a:ext cx="2573867" cy="86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Fluid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4796" y="4106333"/>
            <a:ext cx="2573867" cy="86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Lattice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5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Bonifant</dc:creator>
  <cp:lastModifiedBy>Michael Bonifant</cp:lastModifiedBy>
  <cp:revision>1</cp:revision>
  <dcterms:created xsi:type="dcterms:W3CDTF">2015-10-20T23:00:40Z</dcterms:created>
  <dcterms:modified xsi:type="dcterms:W3CDTF">2015-10-20T23:01:04Z</dcterms:modified>
</cp:coreProperties>
</file>