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9B46-A982-421C-869C-7C7854CE0688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61B8-B1E2-4832-81FA-D1505D55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669756" y="680253"/>
            <a:ext cx="1171075" cy="1164589"/>
          </a:xfrm>
          <a:prstGeom prst="smileyFac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2419074">
            <a:off x="545432" y="5229727"/>
            <a:ext cx="1636295" cy="1540042"/>
          </a:xfrm>
          <a:prstGeom prst="halfFrame">
            <a:avLst>
              <a:gd name="adj1" fmla="val 13541"/>
              <a:gd name="adj2" fmla="val 125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3294846">
            <a:off x="328863" y="973589"/>
            <a:ext cx="1636295" cy="1540042"/>
          </a:xfrm>
          <a:prstGeom prst="halfFrame">
            <a:avLst>
              <a:gd name="adj1" fmla="val 13541"/>
              <a:gd name="adj2" fmla="val 125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147010" y="1844842"/>
            <a:ext cx="216569" cy="322319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069179" y="973789"/>
            <a:ext cx="3144253" cy="125606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Lattice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069179" y="2859588"/>
            <a:ext cx="3144253" cy="125606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Fluid Definitions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8069179" y="4743684"/>
            <a:ext cx="3144253" cy="125606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54571" y="973788"/>
            <a:ext cx="2390273" cy="16000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91122" y="4399709"/>
            <a:ext cx="2390273" cy="16000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Simulation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2" idx="2"/>
          </p:cNvCxnSpPr>
          <p:nvPr/>
        </p:nvCxnSpPr>
        <p:spPr>
          <a:xfrm flipV="1">
            <a:off x="1363579" y="1773808"/>
            <a:ext cx="2490992" cy="1682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6"/>
            <a:endCxn id="9" idx="1"/>
          </p:cNvCxnSpPr>
          <p:nvPr/>
        </p:nvCxnSpPr>
        <p:spPr>
          <a:xfrm flipV="1">
            <a:off x="6244844" y="1601821"/>
            <a:ext cx="1824335" cy="171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0" idx="1"/>
          </p:cNvCxnSpPr>
          <p:nvPr/>
        </p:nvCxnSpPr>
        <p:spPr>
          <a:xfrm>
            <a:off x="6244844" y="1773808"/>
            <a:ext cx="1824335" cy="1713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1" idx="1"/>
          </p:cNvCxnSpPr>
          <p:nvPr/>
        </p:nvCxnSpPr>
        <p:spPr>
          <a:xfrm>
            <a:off x="6281395" y="5199729"/>
            <a:ext cx="1787784" cy="171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9" idx="1"/>
          </p:cNvCxnSpPr>
          <p:nvPr/>
        </p:nvCxnSpPr>
        <p:spPr>
          <a:xfrm flipV="1">
            <a:off x="6281395" y="1601821"/>
            <a:ext cx="1787784" cy="3597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14" idx="2"/>
          </p:cNvCxnSpPr>
          <p:nvPr/>
        </p:nvCxnSpPr>
        <p:spPr>
          <a:xfrm>
            <a:off x="1363579" y="3456440"/>
            <a:ext cx="2527543" cy="1743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54111" y="4916382"/>
            <a:ext cx="129941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simulation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08680" y="4263358"/>
            <a:ext cx="129941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Apply LBM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81395" y="1133098"/>
            <a:ext cx="129941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Build Lattice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89465" y="2292559"/>
            <a:ext cx="129941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Check fluid validity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2" idx="1"/>
            <a:endCxn id="4" idx="6"/>
          </p:cNvCxnSpPr>
          <p:nvPr/>
        </p:nvCxnSpPr>
        <p:spPr>
          <a:xfrm flipH="1">
            <a:off x="1840831" y="1208108"/>
            <a:ext cx="2363787" cy="54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1"/>
            <a:endCxn id="4" idx="6"/>
          </p:cNvCxnSpPr>
          <p:nvPr/>
        </p:nvCxnSpPr>
        <p:spPr>
          <a:xfrm flipH="1" flipV="1">
            <a:off x="1840831" y="1262548"/>
            <a:ext cx="2400338" cy="337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11174" y="3826694"/>
            <a:ext cx="1517301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Show user simulation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66705" y="235183"/>
            <a:ext cx="1517301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Show user initial state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Bonifant</dc:creator>
  <cp:lastModifiedBy>Michael Bonifant</cp:lastModifiedBy>
  <cp:revision>2</cp:revision>
  <dcterms:created xsi:type="dcterms:W3CDTF">2015-10-20T23:22:55Z</dcterms:created>
  <dcterms:modified xsi:type="dcterms:W3CDTF">2015-10-20T23:25:39Z</dcterms:modified>
</cp:coreProperties>
</file>