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5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4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0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4306-8F3F-4C62-864C-8FAB5317EDC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C314-1455-4333-A3B9-53D20367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2286001" y="796945"/>
            <a:ext cx="380999" cy="19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1424"/>
            <a:ext cx="9144000" cy="68594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022" y="4542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 Fluid Simulator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0"/>
            <a:ext cx="7086600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-142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445532"/>
            <a:ext cx="16002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Fluid Properties and simulation chamber input subsyste</a:t>
            </a:r>
            <a:r>
              <a:rPr lang="en-US" sz="1200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379511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Start-Up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1066800"/>
            <a:ext cx="4572000" cy="259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57400" y="1066800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Physics Engine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71750" y="1713131"/>
            <a:ext cx="1619250" cy="801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Lattice Boltzmann | Navier-Stokes engine subsystem</a:t>
            </a:r>
            <a:endParaRPr lang="en-US" sz="1200" dirty="0"/>
          </a:p>
        </p:txBody>
      </p:sp>
      <p:cxnSp>
        <p:nvCxnSpPr>
          <p:cNvPr id="18" name="Elbow Connector 17"/>
          <p:cNvCxnSpPr>
            <a:stCxn id="8" idx="2"/>
          </p:cNvCxnSpPr>
          <p:nvPr/>
        </p:nvCxnSpPr>
        <p:spPr>
          <a:xfrm rot="16200000" flipH="1">
            <a:off x="2872472" y="1204227"/>
            <a:ext cx="722531" cy="295275"/>
          </a:xfrm>
          <a:prstGeom prst="bentConnector3">
            <a:avLst>
              <a:gd name="adj1" fmla="val 701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86100" y="1081043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Request to run simulation from set parameters.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4573424" y="1050455"/>
            <a:ext cx="2133600" cy="2607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19600" y="177531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Simulation at iteration x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5257800" y="1828859"/>
            <a:ext cx="1219200" cy="5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Text logging subsystem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16" idx="3"/>
            <a:endCxn id="34" idx="1"/>
          </p:cNvCxnSpPr>
          <p:nvPr/>
        </p:nvCxnSpPr>
        <p:spPr>
          <a:xfrm flipV="1">
            <a:off x="4191000" y="2113865"/>
            <a:ext cx="106680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81000" y="2380355"/>
            <a:ext cx="1485900" cy="632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Fluid look up subsystem</a:t>
            </a:r>
            <a:endParaRPr lang="en-US" sz="1200" dirty="0"/>
          </a:p>
        </p:txBody>
      </p:sp>
      <p:cxnSp>
        <p:nvCxnSpPr>
          <p:cNvPr id="49" name="Elbow Connector 48"/>
          <p:cNvCxnSpPr>
            <a:stCxn id="121" idx="1"/>
            <a:endCxn id="47" idx="3"/>
          </p:cNvCxnSpPr>
          <p:nvPr/>
        </p:nvCxnSpPr>
        <p:spPr>
          <a:xfrm rot="10800000" flipV="1">
            <a:off x="1866901" y="893772"/>
            <a:ext cx="419101" cy="18029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60222" y="182428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Request properties  of  fluid </a:t>
            </a:r>
            <a:endParaRPr lang="en-US" sz="800" dirty="0"/>
          </a:p>
        </p:txBody>
      </p:sp>
      <p:cxnSp>
        <p:nvCxnSpPr>
          <p:cNvPr id="62" name="Elbow Connector 61"/>
          <p:cNvCxnSpPr>
            <a:stCxn id="13" idx="3"/>
            <a:endCxn id="8" idx="0"/>
          </p:cNvCxnSpPr>
          <p:nvPr/>
        </p:nvCxnSpPr>
        <p:spPr>
          <a:xfrm flipV="1">
            <a:off x="1219200" y="445532"/>
            <a:ext cx="1866900" cy="87868"/>
          </a:xfrm>
          <a:prstGeom prst="bentConnector4">
            <a:avLst>
              <a:gd name="adj1" fmla="val 28571"/>
              <a:gd name="adj2" fmla="val 2116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38600" y="76200"/>
            <a:ext cx="4267200" cy="9143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748435" y="389206"/>
            <a:ext cx="1296824" cy="438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Visual Animation output subsystem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6" idx="3"/>
            <a:endCxn id="9" idx="1"/>
          </p:cNvCxnSpPr>
          <p:nvPr/>
        </p:nvCxnSpPr>
        <p:spPr>
          <a:xfrm flipV="1">
            <a:off x="4191000" y="608411"/>
            <a:ext cx="557435" cy="15054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38600" y="76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Running Simulation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6896812" y="340999"/>
            <a:ext cx="1296824" cy="53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Break Point/pausing subsystem</a:t>
            </a:r>
            <a:endParaRPr lang="en-US" sz="1200" dirty="0"/>
          </a:p>
        </p:txBody>
      </p:sp>
      <p:cxnSp>
        <p:nvCxnSpPr>
          <p:cNvPr id="84" name="Elbow Connector 83"/>
          <p:cNvCxnSpPr>
            <a:stCxn id="9" idx="3"/>
            <a:endCxn id="82" idx="1"/>
          </p:cNvCxnSpPr>
          <p:nvPr/>
        </p:nvCxnSpPr>
        <p:spPr>
          <a:xfrm>
            <a:off x="6045259" y="608411"/>
            <a:ext cx="851553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2" idx="2"/>
            <a:endCxn id="8" idx="3"/>
          </p:cNvCxnSpPr>
          <p:nvPr/>
        </p:nvCxnSpPr>
        <p:spPr>
          <a:xfrm rot="5400000" flipH="1">
            <a:off x="5636833" y="-1032567"/>
            <a:ext cx="157757" cy="3659024"/>
          </a:xfrm>
          <a:prstGeom prst="bentConnector4">
            <a:avLst>
              <a:gd name="adj1" fmla="val -144906"/>
              <a:gd name="adj2" fmla="val 822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74820" y="111030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Request to set up new simulation</a:t>
            </a:r>
            <a:endParaRPr 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172200" y="44553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Pause / continue requests</a:t>
            </a:r>
            <a:endParaRPr lang="en-US" sz="800" dirty="0"/>
          </a:p>
        </p:txBody>
      </p:sp>
      <p:cxnSp>
        <p:nvCxnSpPr>
          <p:cNvPr id="125" name="Elbow Connector 124"/>
          <p:cNvCxnSpPr>
            <a:stCxn id="47" idx="0"/>
            <a:endCxn id="8" idx="1"/>
          </p:cNvCxnSpPr>
          <p:nvPr/>
        </p:nvCxnSpPr>
        <p:spPr>
          <a:xfrm rot="5400000" flipH="1" flipV="1">
            <a:off x="873831" y="968186"/>
            <a:ext cx="1662289" cy="11620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093328" y="1205299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Known Fluid’s properties</a:t>
            </a:r>
            <a:endParaRPr lang="en-US" sz="800" dirty="0"/>
          </a:p>
        </p:txBody>
      </p:sp>
      <p:sp>
        <p:nvSpPr>
          <p:cNvPr id="133" name="Rectangle 132"/>
          <p:cNvSpPr/>
          <p:nvPr/>
        </p:nvSpPr>
        <p:spPr>
          <a:xfrm>
            <a:off x="0" y="3657600"/>
            <a:ext cx="3233737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-1" y="3678964"/>
            <a:ext cx="129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Parser (Optional)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800100" y="4419600"/>
            <a:ext cx="148590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Fluid XML Parser</a:t>
            </a:r>
          </a:p>
          <a:p>
            <a:pPr algn="ctr"/>
            <a:r>
              <a:rPr lang="en-US" sz="1200" dirty="0" smtClean="0"/>
              <a:t>subsystem</a:t>
            </a:r>
            <a:endParaRPr lang="en-US" sz="1200" dirty="0"/>
          </a:p>
        </p:txBody>
      </p:sp>
      <p:cxnSp>
        <p:nvCxnSpPr>
          <p:cNvPr id="137" name="Elbow Connector 136"/>
          <p:cNvCxnSpPr>
            <a:stCxn id="47" idx="2"/>
            <a:endCxn id="135" idx="3"/>
          </p:cNvCxnSpPr>
          <p:nvPr/>
        </p:nvCxnSpPr>
        <p:spPr>
          <a:xfrm rot="16200000" flipH="1">
            <a:off x="868360" y="3268658"/>
            <a:ext cx="1673232" cy="1162052"/>
          </a:xfrm>
          <a:prstGeom prst="bentConnector4">
            <a:avLst>
              <a:gd name="adj1" fmla="val 33858"/>
              <a:gd name="adj2" fmla="val 1123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47" idx="1"/>
            <a:endCxn id="135" idx="0"/>
          </p:cNvCxnSpPr>
          <p:nvPr/>
        </p:nvCxnSpPr>
        <p:spPr>
          <a:xfrm rot="10800000" flipH="1" flipV="1">
            <a:off x="380999" y="2696712"/>
            <a:ext cx="1162051" cy="1722888"/>
          </a:xfrm>
          <a:prstGeom prst="bentConnector4">
            <a:avLst>
              <a:gd name="adj1" fmla="val -19672"/>
              <a:gd name="adj2" fmla="val 53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562100" y="342828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Check for fluid properties  stored in XML</a:t>
            </a:r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87821" y="332732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Add known fluid</a:t>
            </a:r>
          </a:p>
          <a:p>
            <a:r>
              <a:rPr lang="en-US" sz="800" dirty="0" smtClean="0"/>
              <a:t>Properties to fluid </a:t>
            </a:r>
          </a:p>
          <a:p>
            <a:r>
              <a:rPr lang="en-US" sz="800" dirty="0" smtClean="0"/>
              <a:t>look up system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052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Bonifant, Michael (NIH/NLM/LHC) [E]</dc:creator>
  <cp:lastModifiedBy>Bonifant, Michael (NIH/NLM/LHC) [E]</cp:lastModifiedBy>
  <cp:revision>5</cp:revision>
  <dcterms:created xsi:type="dcterms:W3CDTF">2015-09-28T12:16:08Z</dcterms:created>
  <dcterms:modified xsi:type="dcterms:W3CDTF">2015-09-28T13:48:25Z</dcterms:modified>
</cp:coreProperties>
</file>