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7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879F-FCE5-4E8F-BA89-2B01BB5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GB" sz="7200" dirty="0"/>
              <a:t>AI For Games: </a:t>
            </a:r>
            <a:br>
              <a:rPr lang="en-GB" sz="7200" dirty="0"/>
            </a:br>
            <a:r>
              <a:rPr lang="en-GB" sz="7200" dirty="0"/>
              <a:t>Being A Good Dad</a:t>
            </a:r>
          </a:p>
        </p:txBody>
      </p:sp>
    </p:spTree>
    <p:extLst>
      <p:ext uri="{BB962C8B-B14F-4D97-AF65-F5344CB8AC3E}">
        <p14:creationId xmlns:p14="http://schemas.microsoft.com/office/powerpoint/2010/main" val="22399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8024-FEBA-47BA-8FF6-2B4F58BF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41-1702-404C-9FE9-058E27CA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AI are never challenging enough, either far too easy or depressingly strong</a:t>
            </a:r>
          </a:p>
          <a:p>
            <a:r>
              <a:rPr lang="en-GB" dirty="0"/>
              <a:t>Ultimate tic tac toe is a twist on the classic pen and paper game that adds an extra layer of complexity to this solved game</a:t>
            </a:r>
          </a:p>
          <a:p>
            <a:r>
              <a:rPr lang="en-GB" dirty="0"/>
              <a:t>Developing AI</a:t>
            </a:r>
          </a:p>
          <a:p>
            <a:pPr lvl="1"/>
            <a:r>
              <a:rPr lang="en-GB" dirty="0"/>
              <a:t>Creating an evaluation function for this game is difficult so heuristic based AI (such as </a:t>
            </a:r>
            <a:r>
              <a:rPr lang="en-GB" dirty="0" err="1"/>
              <a:t>MiniMax</a:t>
            </a:r>
            <a:r>
              <a:rPr lang="en-GB" dirty="0"/>
              <a:t>) are not feasible </a:t>
            </a:r>
          </a:p>
          <a:p>
            <a:pPr lvl="1"/>
            <a:r>
              <a:rPr lang="en-GB" dirty="0"/>
              <a:t>Instead monte </a:t>
            </a:r>
            <a:r>
              <a:rPr lang="en-GB" dirty="0" err="1"/>
              <a:t>carlo</a:t>
            </a:r>
            <a:r>
              <a:rPr lang="en-GB" dirty="0"/>
              <a:t> tree search will be implemented for asymmetric tree search</a:t>
            </a:r>
          </a:p>
          <a:p>
            <a:pPr lvl="1"/>
            <a:r>
              <a:rPr lang="en-GB" dirty="0"/>
              <a:t>A brute force method may be possible but will not be developed</a:t>
            </a:r>
          </a:p>
        </p:txBody>
      </p:sp>
    </p:spTree>
    <p:extLst>
      <p:ext uri="{BB962C8B-B14F-4D97-AF65-F5344CB8AC3E}">
        <p14:creationId xmlns:p14="http://schemas.microsoft.com/office/powerpoint/2010/main" val="1863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37750-39E7-4740-B4CA-AC9E1C2D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The Game: Ultimate Tic Tac Toe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FC949-E122-487D-B114-78EA14968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0" r="1381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F5AA-8541-4EBA-92BD-74D7598C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/>
              <a:t>Criteria </a:t>
            </a:r>
          </a:p>
          <a:p>
            <a:pPr lvl="1"/>
            <a:r>
              <a:rPr lang="en-GB"/>
              <a:t>Game must be quick to play</a:t>
            </a:r>
          </a:p>
          <a:p>
            <a:pPr lvl="1"/>
            <a:r>
              <a:rPr lang="en-GB"/>
              <a:t>Must be somewhat novel </a:t>
            </a:r>
          </a:p>
          <a:p>
            <a:pPr lvl="1"/>
            <a:r>
              <a:rPr lang="en-GB"/>
              <a:t>Rules must be quick to learn</a:t>
            </a:r>
          </a:p>
          <a:p>
            <a:r>
              <a:rPr lang="en-GB"/>
              <a:t>Choice to implement</a:t>
            </a:r>
          </a:p>
          <a:p>
            <a:pPr lvl="1"/>
            <a:r>
              <a:rPr lang="en-GB"/>
              <a:t>Allows complete control over code</a:t>
            </a:r>
          </a:p>
          <a:p>
            <a:pPr lvl="1"/>
            <a:r>
              <a:rPr lang="en-GB"/>
              <a:t>Don’t have to deal with adapting API’s that are not designed for AI play</a:t>
            </a:r>
          </a:p>
        </p:txBody>
      </p:sp>
    </p:spTree>
    <p:extLst>
      <p:ext uri="{BB962C8B-B14F-4D97-AF65-F5344CB8AC3E}">
        <p14:creationId xmlns:p14="http://schemas.microsoft.com/office/powerpoint/2010/main" val="24960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028-73D3-40F9-A892-19D3219E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252"/>
            <a:ext cx="10018713" cy="1752599"/>
          </a:xfrm>
        </p:spPr>
        <p:txBody>
          <a:bodyPr/>
          <a:lstStyle/>
          <a:p>
            <a:r>
              <a:rPr lang="en-GB" dirty="0"/>
              <a:t>Project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C2D96-AC9D-4A3A-A969-BD6A2447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228"/>
            <a:ext cx="12192000" cy="57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6859-C5DF-4A6A-B65C-02A6292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550" y="279951"/>
            <a:ext cx="10018713" cy="1752599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B97-2DBB-448D-B5C1-074B1A67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6251"/>
            <a:ext cx="10018713" cy="3124201"/>
          </a:xfrm>
        </p:spPr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Web app with angular front end</a:t>
            </a:r>
          </a:p>
          <a:p>
            <a:r>
              <a:rPr lang="en-GB" dirty="0"/>
              <a:t>Layered Architecture Server side</a:t>
            </a:r>
          </a:p>
          <a:p>
            <a:r>
              <a:rPr lang="en-GB" dirty="0"/>
              <a:t>MVVM Architecture Client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D74A5-8386-40E6-ADDE-B81691FF09FC}"/>
              </a:ext>
            </a:extLst>
          </p:cNvPr>
          <p:cNvSpPr/>
          <p:nvPr/>
        </p:nvSpPr>
        <p:spPr>
          <a:xfrm>
            <a:off x="7421217" y="2438399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API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Logic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Data Layer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DDC20-2989-4BAE-8336-40A758453504}"/>
              </a:ext>
            </a:extLst>
          </p:cNvPr>
          <p:cNvCxnSpPr>
            <a:cxnSpLocks/>
          </p:cNvCxnSpPr>
          <p:nvPr/>
        </p:nvCxnSpPr>
        <p:spPr>
          <a:xfrm>
            <a:off x="7421217" y="302149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A20FF-3C59-4180-88A8-C9CF32F2CC34}"/>
              </a:ext>
            </a:extLst>
          </p:cNvPr>
          <p:cNvCxnSpPr>
            <a:cxnSpLocks/>
          </p:cNvCxnSpPr>
          <p:nvPr/>
        </p:nvCxnSpPr>
        <p:spPr>
          <a:xfrm>
            <a:off x="7421217" y="366422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9D4668-3EDC-43B6-963A-36D90AB2D9F3}"/>
              </a:ext>
            </a:extLst>
          </p:cNvPr>
          <p:cNvSpPr/>
          <p:nvPr/>
        </p:nvSpPr>
        <p:spPr>
          <a:xfrm>
            <a:off x="7421217" y="27995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F38CE-6012-4ED8-A166-FE4100609252}"/>
              </a:ext>
            </a:extLst>
          </p:cNvPr>
          <p:cNvSpPr/>
          <p:nvPr/>
        </p:nvSpPr>
        <p:spPr>
          <a:xfrm>
            <a:off x="7421217" y="468630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392BA-98C1-4F1D-8A74-54BE7412EB58}"/>
              </a:ext>
            </a:extLst>
          </p:cNvPr>
          <p:cNvCxnSpPr>
            <a:stCxn id="4" idx="0"/>
          </p:cNvCxnSpPr>
          <p:nvPr/>
        </p:nvCxnSpPr>
        <p:spPr>
          <a:xfrm flipV="1">
            <a:off x="8912087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9A07-FD12-4CE4-B4F6-D9CC6A40522B}"/>
              </a:ext>
            </a:extLst>
          </p:cNvPr>
          <p:cNvCxnSpPr>
            <a:cxnSpLocks/>
          </p:cNvCxnSpPr>
          <p:nvPr/>
        </p:nvCxnSpPr>
        <p:spPr>
          <a:xfrm>
            <a:off x="8912087" y="4194314"/>
            <a:ext cx="0" cy="49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A2791F-E990-4373-AF8F-F8CF591E5F5B}"/>
              </a:ext>
            </a:extLst>
          </p:cNvPr>
          <p:cNvCxnSpPr>
            <a:cxnSpLocks/>
          </p:cNvCxnSpPr>
          <p:nvPr/>
        </p:nvCxnSpPr>
        <p:spPr>
          <a:xfrm>
            <a:off x="9303163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738007-13FF-4280-B3AA-0D70C53C8BDD}"/>
              </a:ext>
            </a:extLst>
          </p:cNvPr>
          <p:cNvCxnSpPr>
            <a:cxnSpLocks/>
          </p:cNvCxnSpPr>
          <p:nvPr/>
        </p:nvCxnSpPr>
        <p:spPr>
          <a:xfrm flipV="1">
            <a:off x="9303163" y="4190998"/>
            <a:ext cx="0" cy="49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CCD08-B685-4EAC-8F36-E1C60332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27" y="36443"/>
            <a:ext cx="6792273" cy="315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F61CA-C5FD-4DA9-AB54-6C34BBD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5080" y="36443"/>
            <a:ext cx="10018713" cy="1752599"/>
          </a:xfrm>
        </p:spPr>
        <p:txBody>
          <a:bodyPr/>
          <a:lstStyle/>
          <a:p>
            <a:r>
              <a:rPr lang="en-GB" dirty="0"/>
              <a:t>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255-060D-449C-AE5B-F67B0660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40" y="1333499"/>
            <a:ext cx="10946229" cy="5524501"/>
          </a:xfrm>
        </p:spPr>
        <p:txBody>
          <a:bodyPr>
            <a:normAutofit/>
          </a:bodyPr>
          <a:lstStyle/>
          <a:p>
            <a:r>
              <a:rPr lang="en-GB" dirty="0"/>
              <a:t>Random AI</a:t>
            </a:r>
          </a:p>
          <a:p>
            <a:pPr lvl="1"/>
            <a:r>
              <a:rPr lang="en-GB" dirty="0"/>
              <a:t>Will pick moves at random</a:t>
            </a:r>
          </a:p>
          <a:p>
            <a:pPr lvl="1"/>
            <a:r>
              <a:rPr lang="en-GB" dirty="0"/>
              <a:t>Intended to be easiest AI opponent</a:t>
            </a:r>
          </a:p>
          <a:p>
            <a:r>
              <a:rPr lang="en-GB" dirty="0"/>
              <a:t>Good Dad Ai</a:t>
            </a:r>
          </a:p>
          <a:p>
            <a:pPr lvl="1"/>
            <a:r>
              <a:rPr lang="en-GB" dirty="0"/>
              <a:t>Will use modified Monte Carlo Tree Search (MCTS)</a:t>
            </a:r>
          </a:p>
          <a:p>
            <a:pPr lvl="1"/>
            <a:r>
              <a:rPr lang="en-GB" dirty="0"/>
              <a:t>Will take into account the players skill level and move accordingly</a:t>
            </a:r>
          </a:p>
          <a:p>
            <a:r>
              <a:rPr lang="en-GB" dirty="0"/>
              <a:t>MCTS AI</a:t>
            </a:r>
          </a:p>
          <a:p>
            <a:pPr lvl="1"/>
            <a:r>
              <a:rPr lang="en-GB" dirty="0"/>
              <a:t>Will use pure MCTS algorithm to attempt to find best possible move</a:t>
            </a:r>
          </a:p>
          <a:p>
            <a:r>
              <a:rPr lang="en-GB" dirty="0"/>
              <a:t>Rule Based AI</a:t>
            </a:r>
          </a:p>
          <a:p>
            <a:pPr lvl="1"/>
            <a:r>
              <a:rPr lang="en-GB" dirty="0"/>
              <a:t>Will follow the strategy put forth in </a:t>
            </a:r>
            <a:r>
              <a:rPr lang="en-GB" b="1" dirty="0"/>
              <a:t>Group Actions on Winning Games of Super Tic-Tac-Toe </a:t>
            </a:r>
            <a:r>
              <a:rPr lang="en-GB" dirty="0"/>
              <a:t>(George and </a:t>
            </a:r>
            <a:r>
              <a:rPr lang="en-GB" dirty="0" err="1"/>
              <a:t>Janoski</a:t>
            </a:r>
            <a:r>
              <a:rPr lang="en-GB" dirty="0"/>
              <a:t>, 2019)</a:t>
            </a:r>
          </a:p>
          <a:p>
            <a:pPr lvl="1"/>
            <a:r>
              <a:rPr lang="en-GB" dirty="0"/>
              <a:t>Will give user advice on how to best play based on it’s rule set</a:t>
            </a:r>
          </a:p>
        </p:txBody>
      </p:sp>
    </p:spTree>
    <p:extLst>
      <p:ext uri="{BB962C8B-B14F-4D97-AF65-F5344CB8AC3E}">
        <p14:creationId xmlns:p14="http://schemas.microsoft.com/office/powerpoint/2010/main" val="8044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A1B7-4D96-4C11-9791-7F40F16A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8CB-D520-4171-B88F-50F3C08B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9290"/>
            <a:ext cx="10707690" cy="4218710"/>
          </a:xfrm>
        </p:spPr>
        <p:txBody>
          <a:bodyPr>
            <a:normAutofit/>
          </a:bodyPr>
          <a:lstStyle/>
          <a:p>
            <a:r>
              <a:rPr lang="en-GB" dirty="0"/>
              <a:t>User Comments</a:t>
            </a:r>
          </a:p>
          <a:p>
            <a:pPr lvl="1"/>
            <a:r>
              <a:rPr lang="en-GB" dirty="0"/>
              <a:t>Play through sessions</a:t>
            </a:r>
          </a:p>
          <a:p>
            <a:pPr lvl="1"/>
            <a:r>
              <a:rPr lang="en-GB" dirty="0"/>
              <a:t>Or online questionnaire after games</a:t>
            </a:r>
          </a:p>
          <a:p>
            <a:r>
              <a:rPr lang="en-GB" dirty="0"/>
              <a:t>Experiments</a:t>
            </a:r>
          </a:p>
          <a:p>
            <a:pPr lvl="1"/>
            <a:r>
              <a:rPr lang="en-GB" dirty="0"/>
              <a:t>Measure player performance (How often they pick the best move, second best etc) let them play a couple games against an AI then measure performance</a:t>
            </a:r>
          </a:p>
          <a:p>
            <a:pPr lvl="1"/>
            <a:r>
              <a:rPr lang="en-GB" dirty="0"/>
              <a:t>Have Player play against an anonymous AI then a second AI and have them comment on how much they enjoyed one game compared to </a:t>
            </a:r>
            <a:r>
              <a:rPr lang="en-GB"/>
              <a:t>the other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17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AI For Games:  Being A Good Dad</vt:lpstr>
      <vt:lpstr>Problem Description</vt:lpstr>
      <vt:lpstr>The Game: Ultimate Tic Tac Toe</vt:lpstr>
      <vt:lpstr>Project Plan</vt:lpstr>
      <vt:lpstr>Design</vt:lpstr>
      <vt:lpstr>AI Design</vt:lpstr>
      <vt:lpstr>Evaluating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Games:  Being A Good Dad</dc:title>
  <dc:creator>Mauro Di Nardo</dc:creator>
  <cp:lastModifiedBy>Mauro Di Nardo</cp:lastModifiedBy>
  <cp:revision>4</cp:revision>
  <dcterms:created xsi:type="dcterms:W3CDTF">2019-01-08T17:23:00Z</dcterms:created>
  <dcterms:modified xsi:type="dcterms:W3CDTF">2019-01-09T17:58:12Z</dcterms:modified>
</cp:coreProperties>
</file>