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 Parikh" initials="PP" lastIdx="1" clrIdx="0">
    <p:extLst>
      <p:ext uri="{19B8F6BF-5375-455C-9EA6-DF929625EA0E}">
        <p15:presenceInfo xmlns:p15="http://schemas.microsoft.com/office/powerpoint/2012/main" userId="80698066a05d55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1"/>
  </p:normalViewPr>
  <p:slideViewPr>
    <p:cSldViewPr snapToGrid="0">
      <p:cViewPr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RU_LOGOTYPE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79"/>
            <a:ext cx="2908300" cy="7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58800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U_LOGOTYPE_CMYK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32522"/>
            <a:ext cx="1435100" cy="385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p649@scarletmail.rutgers.edu" TargetMode="External"/><Relationship Id="rId2" Type="http://schemas.openxmlformats.org/officeDocument/2006/relationships/hyperlink" Target="mailto:priya.parikh@rutger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cs.rutgers.edu/accounts/" TargetMode="External"/><Relationship Id="rId2" Type="http://schemas.openxmlformats.org/officeDocument/2006/relationships/hyperlink" Target="https://resources.cs.rutgers.edu/docs/instructional-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rt.cs.rutgers.edu/nagiosnotes/iLab-machine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_____@cs.rutgers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cs.rutgers.edu/docs/other/x2g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CS211 Computer Architecture</a:t>
            </a:r>
            <a:br>
              <a:rPr lang="en-US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Fall 2019</a:t>
            </a:r>
            <a:endParaRPr lang="en-US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Section 10</a:t>
            </a:r>
          </a:p>
          <a:p>
            <a:pPr eaLnBrk="1" hangingPunct="1"/>
            <a:r>
              <a:rPr lang="en-US" dirty="0">
                <a:latin typeface="Arial" charset="0"/>
              </a:rPr>
              <a:t>Recitation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EA54-B9CA-4903-BA45-A349434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459C-E89E-42E1-B319-C416C4DE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terminal, </a:t>
            </a:r>
          </a:p>
          <a:p>
            <a:pPr lvl="1"/>
            <a:r>
              <a:rPr lang="en-US" dirty="0"/>
              <a:t>Vim is a text editor, like Notepad/Notepad++</a:t>
            </a:r>
          </a:p>
          <a:p>
            <a:pPr lvl="2"/>
            <a:r>
              <a:rPr lang="en-US" dirty="0"/>
              <a:t>Can look into using Atom </a:t>
            </a:r>
          </a:p>
          <a:p>
            <a:pPr lvl="1"/>
            <a:r>
              <a:rPr lang="en-US" dirty="0"/>
              <a:t>Command is </a:t>
            </a:r>
          </a:p>
          <a:p>
            <a:pPr lvl="1"/>
            <a:r>
              <a:rPr lang="en-US" dirty="0"/>
              <a:t>Always have the following library in the first line</a:t>
            </a:r>
            <a:r>
              <a:rPr lang="en-US" dirty="0">
                <a:solidFill>
                  <a:srgbClr val="FF0000"/>
                </a:solidFill>
              </a:rPr>
              <a:t>: #include &lt;</a:t>
            </a:r>
            <a:r>
              <a:rPr lang="en-US" dirty="0" err="1">
                <a:solidFill>
                  <a:srgbClr val="FF0000"/>
                </a:solidFill>
              </a:rPr>
              <a:t>stdlib.h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dirty="0"/>
              <a:t>Other ones to know/have: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Make sure you add </a:t>
            </a:r>
            <a:r>
              <a:rPr lang="en-US" b="1" dirty="0"/>
              <a:t>.c </a:t>
            </a:r>
            <a:r>
              <a:rPr lang="en-US" dirty="0"/>
              <a:t>otherwise won’t be able to compile as C program</a:t>
            </a:r>
          </a:p>
          <a:p>
            <a:pPr lvl="1"/>
            <a:r>
              <a:rPr lang="en-US" dirty="0"/>
              <a:t>To open the file again, just use the same command</a:t>
            </a:r>
          </a:p>
          <a:p>
            <a:r>
              <a:rPr lang="en-US" dirty="0"/>
              <a:t>To compile use </a:t>
            </a:r>
            <a:r>
              <a:rPr lang="en-US" b="1" dirty="0" err="1"/>
              <a:t>gcc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not the same as running</a:t>
            </a:r>
          </a:p>
          <a:p>
            <a:pPr lvl="1"/>
            <a:r>
              <a:rPr lang="en-US" dirty="0"/>
              <a:t>To run, command is </a:t>
            </a:r>
          </a:p>
          <a:p>
            <a:pPr lvl="2"/>
            <a:r>
              <a:rPr lang="en-US" b="1" dirty="0"/>
              <a:t>./</a:t>
            </a:r>
            <a:r>
              <a:rPr lang="en-US" b="1" dirty="0" err="1"/>
              <a:t>a.out</a:t>
            </a:r>
            <a:r>
              <a:rPr lang="en-US" dirty="0"/>
              <a:t> – runs what was most recently compiled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9B179-D5EC-4252-8648-B6E920D3D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59" y="2527517"/>
            <a:ext cx="5638800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D9C82-62E3-4511-B23A-C3EE2E9B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59" y="5402422"/>
            <a:ext cx="3648075" cy="285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265DC-BE3A-41CC-BEDB-5AD8AE4F04D1}"/>
              </a:ext>
            </a:extLst>
          </p:cNvPr>
          <p:cNvSpPr txBox="1"/>
          <p:nvPr/>
        </p:nvSpPr>
        <p:spPr>
          <a:xfrm>
            <a:off x="4402899" y="3429000"/>
            <a:ext cx="1947798" cy="74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are </a:t>
            </a:r>
            <a:r>
              <a:rPr lang="en-US" sz="1400" b="1" dirty="0"/>
              <a:t>header </a:t>
            </a:r>
            <a:r>
              <a:rPr lang="en-US" sz="1400" dirty="0"/>
              <a:t>files; similar Java’s imported libraries</a:t>
            </a:r>
          </a:p>
        </p:txBody>
      </p:sp>
    </p:spTree>
    <p:extLst>
      <p:ext uri="{BB962C8B-B14F-4D97-AF65-F5344CB8AC3E}">
        <p14:creationId xmlns:p14="http://schemas.microsoft.com/office/powerpoint/2010/main" val="91327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EC83ABC-D20A-422A-96EF-A6D369355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Take this time to setup your SSH client and practice running a C program!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F9CA8D-E395-4590-AADD-6B709C29D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Demo/Q&amp;A</a:t>
            </a:r>
          </a:p>
        </p:txBody>
      </p:sp>
    </p:spTree>
    <p:extLst>
      <p:ext uri="{BB962C8B-B14F-4D97-AF65-F5344CB8AC3E}">
        <p14:creationId xmlns:p14="http://schemas.microsoft.com/office/powerpoint/2010/main" val="140528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964-52FE-4E02-81AB-4126972C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A846-A44D-4D87-8230-6788ADA1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Priya Parikh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priya.parikh@rutgers.edu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pp649@scarletmail.rutgers.edu</a:t>
            </a:r>
            <a:endParaRPr lang="en-US" dirty="0"/>
          </a:p>
          <a:p>
            <a:r>
              <a:rPr lang="en-US" dirty="0"/>
              <a:t>Office Hours: Wednesday and Thursday 2 PM – 3 PM </a:t>
            </a:r>
          </a:p>
          <a:p>
            <a:pPr lvl="1"/>
            <a:r>
              <a:rPr lang="en-US" dirty="0"/>
              <a:t>Hill 264A?</a:t>
            </a:r>
          </a:p>
        </p:txBody>
      </p:sp>
    </p:spTree>
    <p:extLst>
      <p:ext uri="{BB962C8B-B14F-4D97-AF65-F5344CB8AC3E}">
        <p14:creationId xmlns:p14="http://schemas.microsoft.com/office/powerpoint/2010/main" val="416457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1D24-DA18-4910-8944-85017DAD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1DC8-FC4B-4CD3-A4BD-E27984E8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C Programming</a:t>
            </a:r>
          </a:p>
          <a:p>
            <a:r>
              <a:rPr lang="en-US" dirty="0"/>
              <a:t>Computer Arithmetic (binary)</a:t>
            </a:r>
          </a:p>
          <a:p>
            <a:r>
              <a:rPr lang="en-US" dirty="0"/>
              <a:t>Assembly x86 </a:t>
            </a:r>
          </a:p>
          <a:p>
            <a:r>
              <a:rPr lang="en-US" dirty="0"/>
              <a:t>Digital logic and design</a:t>
            </a:r>
          </a:p>
          <a:p>
            <a:r>
              <a:rPr lang="en-US" dirty="0"/>
              <a:t>Caches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8A5F-CB67-45AE-BAF3-BAAB53A0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2140-6D27-49CA-B6F9-2F6DC1BB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iLab</a:t>
            </a:r>
            <a:r>
              <a:rPr lang="en-US" dirty="0"/>
              <a:t> machines</a:t>
            </a:r>
          </a:p>
          <a:p>
            <a:r>
              <a:rPr lang="en-US" dirty="0"/>
              <a:t>Setting up SSH clients</a:t>
            </a:r>
          </a:p>
          <a:p>
            <a:pPr lvl="1"/>
            <a:r>
              <a:rPr lang="en-US" dirty="0" err="1"/>
              <a:t>PuTTy</a:t>
            </a:r>
            <a:r>
              <a:rPr lang="en-US" dirty="0"/>
              <a:t>, X2go</a:t>
            </a:r>
          </a:p>
          <a:p>
            <a:pPr lvl="1"/>
            <a:r>
              <a:rPr lang="en-US" dirty="0"/>
              <a:t>Mac terminal</a:t>
            </a:r>
          </a:p>
          <a:p>
            <a:pPr lvl="1"/>
            <a:r>
              <a:rPr lang="en-US" dirty="0"/>
              <a:t>How to sign into an </a:t>
            </a:r>
            <a:r>
              <a:rPr lang="en-US" dirty="0" err="1"/>
              <a:t>iLab</a:t>
            </a:r>
            <a:r>
              <a:rPr lang="en-US" dirty="0"/>
              <a:t> machine</a:t>
            </a:r>
          </a:p>
          <a:p>
            <a:r>
              <a:rPr lang="en-US" dirty="0"/>
              <a:t>Using text editor (vim, vi) to run C program</a:t>
            </a:r>
          </a:p>
          <a:p>
            <a:pPr lvl="1"/>
            <a:r>
              <a:rPr lang="en-US" dirty="0"/>
              <a:t>Things you should know about C</a:t>
            </a:r>
          </a:p>
          <a:p>
            <a:pPr lvl="1"/>
            <a:r>
              <a:rPr lang="en-US" dirty="0"/>
              <a:t>Practice </a:t>
            </a:r>
          </a:p>
          <a:p>
            <a:r>
              <a:rPr lang="en-US" dirty="0"/>
              <a:t>Setup/Q&amp;A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4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B2A7-B37F-44DC-92C1-A5DACFEA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iLab</a:t>
            </a:r>
            <a:r>
              <a:rPr lang="en-US" dirty="0"/>
              <a:t>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E9F5-4179-4946-A5B0-1C31CEB0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https://resources.cs.rutgers.edu/docs/instructional-lab/</a:t>
            </a:r>
            <a:endParaRPr lang="en-US" dirty="0"/>
          </a:p>
          <a:p>
            <a:r>
              <a:rPr lang="en-US" dirty="0"/>
              <a:t>Instructional Lab</a:t>
            </a:r>
          </a:p>
          <a:p>
            <a:pPr lvl="1"/>
            <a:r>
              <a:rPr lang="en-US" dirty="0"/>
              <a:t>Remote access to machines that support Linux</a:t>
            </a:r>
          </a:p>
          <a:p>
            <a:pPr lvl="1"/>
            <a:r>
              <a:rPr lang="en-US" dirty="0"/>
              <a:t>Need CS Account </a:t>
            </a:r>
            <a:r>
              <a:rPr lang="en-US" dirty="0">
                <a:hlinkClick r:id="rId3"/>
              </a:rPr>
              <a:t>https://services.cs.rutgers.edu/accounts/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Activate an account on a Computer Science system</a:t>
            </a:r>
            <a:endParaRPr lang="en-US" dirty="0"/>
          </a:p>
          <a:p>
            <a:pPr lvl="1"/>
            <a:r>
              <a:rPr lang="en-US" dirty="0"/>
              <a:t>Hill Center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>
                <a:hlinkClick r:id="rId4"/>
              </a:rPr>
              <a:t>https://report.cs.rutgers.edu/nagiosnotes/iLab-machines.html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7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1259-7125-44F8-A96C-0A5DDD64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– Access to </a:t>
            </a:r>
            <a:r>
              <a:rPr lang="en-US" dirty="0" err="1"/>
              <a:t>iLab</a:t>
            </a:r>
            <a:r>
              <a:rPr lang="en-US" dirty="0"/>
              <a:t>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5659-D3D4-436B-B45E-CD2AEB6F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  <a:p>
            <a:pPr lvl="1"/>
            <a:r>
              <a:rPr lang="en-US" dirty="0"/>
              <a:t>Mac has command line SSH client already</a:t>
            </a:r>
          </a:p>
          <a:p>
            <a:pPr lvl="1"/>
            <a:r>
              <a:rPr lang="en-US" dirty="0"/>
              <a:t>Applications </a:t>
            </a:r>
            <a:r>
              <a:rPr lang="en-US" dirty="0">
                <a:sym typeface="Wingdings" panose="05000000000000000000" pitchFamily="2" charset="2"/>
              </a:rPr>
              <a:t> Utilities  Terminal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iLab</a:t>
            </a:r>
            <a:r>
              <a:rPr lang="en-US" dirty="0">
                <a:sym typeface="Wingdings" panose="05000000000000000000" pitchFamily="2" charset="2"/>
              </a:rPr>
              <a:t> Connection: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ssh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netid@ip_address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ssh</a:t>
            </a:r>
            <a:r>
              <a:rPr lang="en-US" dirty="0">
                <a:sym typeface="Wingdings" panose="05000000000000000000" pitchFamily="2" charset="2"/>
              </a:rPr>
              <a:t> pp649@assembly.cs.rutgers.edu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Put in CS password </a:t>
            </a:r>
            <a:endParaRPr lang="en-US" dirty="0"/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Download PuTTY: </a:t>
            </a:r>
            <a:r>
              <a:rPr lang="en-US" dirty="0">
                <a:hlinkClick r:id="rId2"/>
              </a:rPr>
              <a:t>https://www.chiark.greenend.org.uk/~sgtatham/putty/latest.html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C346-B0C0-44EB-8428-EBC8EBFC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314B-D430-4771-99C4-7A035D7D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0"/>
            <a:ext cx="3357839" cy="4533900"/>
          </a:xfrm>
        </p:spPr>
        <p:txBody>
          <a:bodyPr/>
          <a:lstStyle/>
          <a:p>
            <a:r>
              <a:rPr lang="en-US" b="1" dirty="0"/>
              <a:t>Host Name </a:t>
            </a:r>
            <a:endParaRPr lang="en-US" dirty="0"/>
          </a:p>
          <a:p>
            <a:pPr lvl="1"/>
            <a:r>
              <a:rPr lang="en-US" dirty="0" err="1"/>
              <a:t>iLab</a:t>
            </a:r>
            <a:r>
              <a:rPr lang="en-US" dirty="0"/>
              <a:t> name</a:t>
            </a:r>
          </a:p>
          <a:p>
            <a:pPr lvl="1"/>
            <a:r>
              <a:rPr lang="en-US" dirty="0">
                <a:hlinkClick r:id="rId2"/>
              </a:rPr>
              <a:t>_(name).cs.rutgers.edu</a:t>
            </a:r>
            <a:endParaRPr lang="en-US" dirty="0"/>
          </a:p>
          <a:p>
            <a:r>
              <a:rPr lang="en-US" b="1" dirty="0"/>
              <a:t>Saved Sessions</a:t>
            </a:r>
            <a:endParaRPr lang="en-US" dirty="0"/>
          </a:p>
          <a:p>
            <a:pPr lvl="1"/>
            <a:r>
              <a:rPr lang="en-US" dirty="0"/>
              <a:t>Whatever you want to name the session so you can just click and go next time</a:t>
            </a:r>
          </a:p>
          <a:p>
            <a:pPr lvl="1"/>
            <a:r>
              <a:rPr lang="en-US" dirty="0"/>
              <a:t>Name it “</a:t>
            </a:r>
            <a:r>
              <a:rPr lang="en-US" dirty="0" err="1"/>
              <a:t>iLab</a:t>
            </a:r>
            <a:r>
              <a:rPr lang="en-US" dirty="0"/>
              <a:t>” and click Save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A419E-F50E-4CC1-9ED2-06FC99DD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38" y="1227138"/>
            <a:ext cx="5328962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2BBB-6F8E-4024-BDB9-E5521A82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X2go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68DE-0BFF-45E5-9EAA-1CC6B790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>
                <a:hlinkClick r:id="rId2"/>
              </a:rPr>
              <a:t>https://resources.cs.rutgers.edu/docs/other/x2go/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155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C9AA-2AB6-4FA8-9D42-69E4F978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– A Little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8C3D-5494-4393-9863-9D3A92B9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3900"/>
          </a:xfrm>
        </p:spPr>
        <p:txBody>
          <a:bodyPr/>
          <a:lstStyle/>
          <a:p>
            <a:r>
              <a:rPr lang="en-US" dirty="0"/>
              <a:t>Structure oriented language (not OOP)</a:t>
            </a:r>
          </a:p>
          <a:p>
            <a:pPr lvl="1"/>
            <a:r>
              <a:rPr lang="en-US" dirty="0"/>
              <a:t>No classes with objects or inheritance, just functions</a:t>
            </a:r>
          </a:p>
          <a:p>
            <a:pPr lvl="1"/>
            <a:r>
              <a:rPr lang="en-US" dirty="0"/>
              <a:t>Can allocate memory manually</a:t>
            </a:r>
          </a:p>
          <a:p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int, float, char </a:t>
            </a:r>
          </a:p>
          <a:p>
            <a:pPr lvl="1"/>
            <a:r>
              <a:rPr lang="en-US" b="1" dirty="0"/>
              <a:t>Structs</a:t>
            </a:r>
            <a:endParaRPr lang="en-US" dirty="0"/>
          </a:p>
          <a:p>
            <a:pPr lvl="2"/>
            <a:r>
              <a:rPr lang="en-US" dirty="0"/>
              <a:t>User defined</a:t>
            </a:r>
          </a:p>
          <a:p>
            <a:pPr lvl="2"/>
            <a:r>
              <a:rPr lang="en-US" dirty="0"/>
              <a:t>Analogous to a Node “class” </a:t>
            </a:r>
          </a:p>
          <a:p>
            <a:pPr lvl="1"/>
            <a:r>
              <a:rPr lang="en-US" dirty="0"/>
              <a:t>No Boolean (needs to be defined)</a:t>
            </a:r>
          </a:p>
          <a:p>
            <a:pPr lvl="1"/>
            <a:r>
              <a:rPr lang="en-US" dirty="0"/>
              <a:t>No string type</a:t>
            </a:r>
          </a:p>
          <a:p>
            <a:pPr lvl="2"/>
            <a:r>
              <a:rPr lang="en-US" dirty="0"/>
              <a:t>In C, a string is defined by a char array</a:t>
            </a:r>
          </a:p>
          <a:p>
            <a:r>
              <a:rPr lang="en-US" b="1" dirty="0"/>
              <a:t>Pointers</a:t>
            </a:r>
            <a:endParaRPr lang="en-US" dirty="0"/>
          </a:p>
          <a:p>
            <a:pPr lvl="1"/>
            <a:r>
              <a:rPr lang="en-US" dirty="0"/>
              <a:t>“points” to </a:t>
            </a:r>
            <a:r>
              <a:rPr lang="en-US" b="1" dirty="0"/>
              <a:t>memory address </a:t>
            </a:r>
            <a:r>
              <a:rPr lang="en-US" dirty="0"/>
              <a:t>where the data is stored </a:t>
            </a:r>
          </a:p>
          <a:p>
            <a:pPr lvl="1"/>
            <a:r>
              <a:rPr lang="en-US" dirty="0"/>
              <a:t>Will learn more about this soon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C45F4-A424-4C43-BC88-684D114EBD04}"/>
              </a:ext>
            </a:extLst>
          </p:cNvPr>
          <p:cNvSpPr txBox="1"/>
          <p:nvPr/>
        </p:nvSpPr>
        <p:spPr>
          <a:xfrm>
            <a:off x="4997885" y="3632548"/>
            <a:ext cx="3068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en-US" sz="1600" dirty="0"/>
              <a:t>	int data;</a:t>
            </a:r>
          </a:p>
          <a:p>
            <a:r>
              <a:rPr lang="en-US" sz="1600" dirty="0"/>
              <a:t>	Node* next;</a:t>
            </a:r>
          </a:p>
          <a:p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0768924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logotype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6" id="{80F14C0B-AE0F-CD42-9EF4-8CE5E7DC146F}" vid="{A4D62A20-38FF-AC43-8AA3-2DA467CAF3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RU_template_Logotype_4x3 standard</Template>
  <TotalTime>1170</TotalTime>
  <Words>525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RU_template_logotype</vt:lpstr>
      <vt:lpstr>CS211 Computer Architecture Fall 2019</vt:lpstr>
      <vt:lpstr>About Me</vt:lpstr>
      <vt:lpstr>Introduction</vt:lpstr>
      <vt:lpstr>Today </vt:lpstr>
      <vt:lpstr>iLab Machines</vt:lpstr>
      <vt:lpstr>SSH – Access to iLab Machines</vt:lpstr>
      <vt:lpstr>PuTTY</vt:lpstr>
      <vt:lpstr>X2go</vt:lpstr>
      <vt:lpstr>C – A Little Info</vt:lpstr>
      <vt:lpstr>Example C Program</vt:lpstr>
      <vt:lpstr>Demo/Q&amp;A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Priya Parikh</cp:lastModifiedBy>
  <cp:revision>26</cp:revision>
  <cp:lastPrinted>2019-09-08T22:08:46Z</cp:lastPrinted>
  <dcterms:created xsi:type="dcterms:W3CDTF">2018-06-04T14:01:14Z</dcterms:created>
  <dcterms:modified xsi:type="dcterms:W3CDTF">2019-09-09T20:45:27Z</dcterms:modified>
</cp:coreProperties>
</file>